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8.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94" r:id="rId2"/>
    <p:sldId id="464" r:id="rId3"/>
    <p:sldId id="400" r:id="rId4"/>
    <p:sldId id="418" r:id="rId5"/>
    <p:sldId id="447" r:id="rId6"/>
    <p:sldId id="320" r:id="rId7"/>
    <p:sldId id="317" r:id="rId8"/>
    <p:sldId id="402" r:id="rId9"/>
    <p:sldId id="460" r:id="rId10"/>
    <p:sldId id="461" r:id="rId11"/>
    <p:sldId id="403" r:id="rId12"/>
    <p:sldId id="404" r:id="rId13"/>
    <p:sldId id="405" r:id="rId14"/>
    <p:sldId id="406" r:id="rId15"/>
    <p:sldId id="407" r:id="rId16"/>
    <p:sldId id="408" r:id="rId17"/>
    <p:sldId id="409" r:id="rId18"/>
    <p:sldId id="410" r:id="rId19"/>
    <p:sldId id="411" r:id="rId20"/>
    <p:sldId id="412" r:id="rId21"/>
    <p:sldId id="413" r:id="rId22"/>
    <p:sldId id="414" r:id="rId23"/>
    <p:sldId id="415" r:id="rId24"/>
    <p:sldId id="416" r:id="rId25"/>
    <p:sldId id="417" r:id="rId26"/>
    <p:sldId id="397" r:id="rId27"/>
    <p:sldId id="419" r:id="rId28"/>
    <p:sldId id="448" r:id="rId29"/>
    <p:sldId id="423" r:id="rId30"/>
    <p:sldId id="422" r:id="rId31"/>
    <p:sldId id="425" r:id="rId32"/>
    <p:sldId id="449" r:id="rId33"/>
    <p:sldId id="426" r:id="rId34"/>
    <p:sldId id="427" r:id="rId35"/>
    <p:sldId id="450" r:id="rId36"/>
    <p:sldId id="428" r:id="rId37"/>
    <p:sldId id="429" r:id="rId38"/>
    <p:sldId id="430" r:id="rId39"/>
    <p:sldId id="452" r:id="rId40"/>
    <p:sldId id="431" r:id="rId41"/>
    <p:sldId id="432" r:id="rId42"/>
    <p:sldId id="453" r:id="rId43"/>
    <p:sldId id="433" r:id="rId44"/>
    <p:sldId id="451" r:id="rId45"/>
    <p:sldId id="420" r:id="rId46"/>
    <p:sldId id="424" r:id="rId47"/>
    <p:sldId id="434" r:id="rId48"/>
    <p:sldId id="454" r:id="rId49"/>
    <p:sldId id="435" r:id="rId50"/>
    <p:sldId id="436" r:id="rId51"/>
    <p:sldId id="455" r:id="rId52"/>
    <p:sldId id="437" r:id="rId53"/>
    <p:sldId id="456" r:id="rId54"/>
    <p:sldId id="438" r:id="rId55"/>
    <p:sldId id="439" r:id="rId56"/>
    <p:sldId id="457" r:id="rId57"/>
    <p:sldId id="440" r:id="rId58"/>
    <p:sldId id="441" r:id="rId59"/>
    <p:sldId id="442" r:id="rId60"/>
    <p:sldId id="458" r:id="rId61"/>
    <p:sldId id="443" r:id="rId62"/>
    <p:sldId id="444" r:id="rId63"/>
    <p:sldId id="445" r:id="rId64"/>
    <p:sldId id="459" r:id="rId65"/>
    <p:sldId id="446" r:id="rId66"/>
    <p:sldId id="398" r:id="rId67"/>
    <p:sldId id="377" r:id="rId68"/>
    <p:sldId id="379" r:id="rId69"/>
    <p:sldId id="462" r:id="rId70"/>
    <p:sldId id="463" r:id="rId71"/>
    <p:sldId id="399" r:id="rId72"/>
  </p:sldIdLst>
  <p:sldSz cx="9144000" cy="5143500" type="screen16x9"/>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家乐" initials="陈" lastIdx="2" clrIdx="0">
    <p:extLst>
      <p:ext uri="{19B8F6BF-5375-455C-9EA6-DF929625EA0E}">
        <p15:presenceInfo xmlns:p15="http://schemas.microsoft.com/office/powerpoint/2012/main" userId="ee63fe0e068a57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EE0"/>
    <a:srgbClr val="FDFDFD"/>
    <a:srgbClr val="D9D9D9"/>
    <a:srgbClr val="CC6600"/>
    <a:srgbClr val="AE0E16"/>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09" autoAdjust="0"/>
    <p:restoredTop sz="86651" autoAdjust="0"/>
  </p:normalViewPr>
  <p:slideViewPr>
    <p:cSldViewPr>
      <p:cViewPr varScale="1">
        <p:scale>
          <a:sx n="131" d="100"/>
          <a:sy n="131" d="100"/>
        </p:scale>
        <p:origin x="1290" y="1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2-04T16:40:24.098"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2022/2/14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修改完成后关闭编辑母版即可。</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2581217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4204688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4062762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293787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778928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860990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修改完成后关闭编辑母版即可。</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744433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56128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627709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3763436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3031848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修改完成后关闭编辑母版即可。</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2091880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3155106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1123115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3474007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3500183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215302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1532287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3005781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修改完成后关闭编辑母版即可。</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1280122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300949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3832801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修改完成后关闭编辑母版即可。</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3598543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4092160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2785083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3642010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extLst>
      <p:ext uri="{BB962C8B-B14F-4D97-AF65-F5344CB8AC3E}">
        <p14:creationId xmlns:p14="http://schemas.microsoft.com/office/powerpoint/2010/main" val="3845352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1485380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998032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3562099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修改完成后关闭编辑母版即可。</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176838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1862139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58678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修改完成后关闭编辑母版即可。</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262300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871037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386792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171549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300613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extLst>
      <p:ext uri="{BB962C8B-B14F-4D97-AF65-F5344CB8AC3E}">
        <p14:creationId xmlns:p14="http://schemas.microsoft.com/office/powerpoint/2010/main" val="41053037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2357502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1775632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extLst>
      <p:ext uri="{BB962C8B-B14F-4D97-AF65-F5344CB8AC3E}">
        <p14:creationId xmlns:p14="http://schemas.microsoft.com/office/powerpoint/2010/main" val="556586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extLst>
      <p:ext uri="{BB962C8B-B14F-4D97-AF65-F5344CB8AC3E}">
        <p14:creationId xmlns:p14="http://schemas.microsoft.com/office/powerpoint/2010/main" val="21180512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69924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幻灯片播放时点击任意精神可实现超链接跳转</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12863023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3618475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extLst>
      <p:ext uri="{BB962C8B-B14F-4D97-AF65-F5344CB8AC3E}">
        <p14:creationId xmlns:p14="http://schemas.microsoft.com/office/powerpoint/2010/main" val="1825150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extLst>
      <p:ext uri="{BB962C8B-B14F-4D97-AF65-F5344CB8AC3E}">
        <p14:creationId xmlns:p14="http://schemas.microsoft.com/office/powerpoint/2010/main" val="17750863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extLst>
      <p:ext uri="{BB962C8B-B14F-4D97-AF65-F5344CB8AC3E}">
        <p14:creationId xmlns:p14="http://schemas.microsoft.com/office/powerpoint/2010/main" val="20360043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extLst>
      <p:ext uri="{BB962C8B-B14F-4D97-AF65-F5344CB8AC3E}">
        <p14:creationId xmlns:p14="http://schemas.microsoft.com/office/powerpoint/2010/main" val="34372701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extLst>
      <p:ext uri="{BB962C8B-B14F-4D97-AF65-F5344CB8AC3E}">
        <p14:creationId xmlns:p14="http://schemas.microsoft.com/office/powerpoint/2010/main" val="3153497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extLst>
      <p:ext uri="{BB962C8B-B14F-4D97-AF65-F5344CB8AC3E}">
        <p14:creationId xmlns:p14="http://schemas.microsoft.com/office/powerpoint/2010/main" val="11708806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11693599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3428526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153846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幻灯片播放时点击任意部分可实现超链接跳转</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4260423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38443801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37343431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修改完成后关闭编辑母版即可。</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27588527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63</a:t>
            </a:fld>
            <a:endParaRPr lang="zh-CN" altLang="en-US"/>
          </a:p>
        </p:txBody>
      </p:sp>
    </p:spTree>
    <p:extLst>
      <p:ext uri="{BB962C8B-B14F-4D97-AF65-F5344CB8AC3E}">
        <p14:creationId xmlns:p14="http://schemas.microsoft.com/office/powerpoint/2010/main" val="2338008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64</a:t>
            </a:fld>
            <a:endParaRPr lang="zh-CN" altLang="en-US"/>
          </a:p>
        </p:txBody>
      </p:sp>
    </p:spTree>
    <p:extLst>
      <p:ext uri="{BB962C8B-B14F-4D97-AF65-F5344CB8AC3E}">
        <p14:creationId xmlns:p14="http://schemas.microsoft.com/office/powerpoint/2010/main" val="26746391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65</a:t>
            </a:fld>
            <a:endParaRPr lang="zh-CN" altLang="en-US"/>
          </a:p>
        </p:txBody>
      </p:sp>
    </p:spTree>
    <p:extLst>
      <p:ext uri="{BB962C8B-B14F-4D97-AF65-F5344CB8AC3E}">
        <p14:creationId xmlns:p14="http://schemas.microsoft.com/office/powerpoint/2010/main" val="1060419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3005781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修改完成后关闭编辑母版即可。</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67</a:t>
            </a:fld>
            <a:endParaRPr lang="zh-CN" altLang="en-US"/>
          </a:p>
        </p:txBody>
      </p:sp>
    </p:spTree>
    <p:extLst>
      <p:ext uri="{BB962C8B-B14F-4D97-AF65-F5344CB8AC3E}">
        <p14:creationId xmlns:p14="http://schemas.microsoft.com/office/powerpoint/2010/main" val="22060874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2433008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幻灯片放映时点击图片可实现相关视频网页跳转</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175029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30057810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幻灯片放映时点击图片可实现相关视频网页跳转</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70</a:t>
            </a:fld>
            <a:endParaRPr lang="zh-CN" altLang="en-US"/>
          </a:p>
        </p:txBody>
      </p:sp>
    </p:spTree>
    <p:extLst>
      <p:ext uri="{BB962C8B-B14F-4D97-AF65-F5344CB8AC3E}">
        <p14:creationId xmlns:p14="http://schemas.microsoft.com/office/powerpoint/2010/main" val="336663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71</a:t>
            </a:fld>
            <a:endParaRPr lang="zh-CN" altLang="en-US"/>
          </a:p>
        </p:txBody>
      </p:sp>
    </p:spTree>
    <p:extLst>
      <p:ext uri="{BB962C8B-B14F-4D97-AF65-F5344CB8AC3E}">
        <p14:creationId xmlns:p14="http://schemas.microsoft.com/office/powerpoint/2010/main" val="2581217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154271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692800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7" name="Picture 3" descr="L:\下载\十款牛皮纸合成高清背景纹理素材\567f33e3e186c\牛皮纸\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
            <a:ext cx="9144001" cy="5146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5" name="Group 34"/>
          <p:cNvGrpSpPr/>
          <p:nvPr userDrawn="1"/>
        </p:nvGrpSpPr>
        <p:grpSpPr>
          <a:xfrm>
            <a:off x="75982" y="289155"/>
            <a:ext cx="287999" cy="256629"/>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0" name="Oval 39"/>
          <p:cNvSpPr>
            <a:spLocks noChangeAspect="1"/>
          </p:cNvSpPr>
          <p:nvPr userDrawn="1"/>
        </p:nvSpPr>
        <p:spPr>
          <a:xfrm>
            <a:off x="488477" y="1336560"/>
            <a:ext cx="1367992" cy="1231193"/>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41" name="Picture Placeholder 2"/>
          <p:cNvSpPr>
            <a:spLocks noGrp="1" noChangeAspect="1"/>
          </p:cNvSpPr>
          <p:nvPr>
            <p:ph type="pic" sz="quarter" idx="17"/>
          </p:nvPr>
        </p:nvSpPr>
        <p:spPr>
          <a:xfrm>
            <a:off x="412280"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9" name="Text Placeholder 7"/>
          <p:cNvSpPr>
            <a:spLocks noGrp="1"/>
          </p:cNvSpPr>
          <p:nvPr>
            <p:ph type="body" sz="quarter" idx="18" hasCustomPrompt="1"/>
          </p:nvPr>
        </p:nvSpPr>
        <p:spPr>
          <a:xfrm>
            <a:off x="427038"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70" name="Text Placeholder 7"/>
          <p:cNvSpPr>
            <a:spLocks noGrp="1"/>
          </p:cNvSpPr>
          <p:nvPr>
            <p:ph type="body" sz="quarter" idx="19" hasCustomPrompt="1"/>
          </p:nvPr>
        </p:nvSpPr>
        <p:spPr>
          <a:xfrm>
            <a:off x="427038"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1" name="Text Placeholder 2"/>
          <p:cNvSpPr>
            <a:spLocks noGrp="1"/>
          </p:cNvSpPr>
          <p:nvPr>
            <p:ph type="body" sz="quarter" idx="16" hasCustomPrompt="1"/>
          </p:nvPr>
        </p:nvSpPr>
        <p:spPr>
          <a:xfrm>
            <a:off x="427039"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2" name="Text Placeholder 7"/>
          <p:cNvSpPr>
            <a:spLocks noGrp="1"/>
          </p:cNvSpPr>
          <p:nvPr>
            <p:ph type="body" sz="quarter" idx="39" hasCustomPrompt="1"/>
          </p:nvPr>
        </p:nvSpPr>
        <p:spPr>
          <a:xfrm>
            <a:off x="1004136"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85" name="Straight Connector 84"/>
          <p:cNvCxnSpPr/>
          <p:nvPr userDrawn="1"/>
        </p:nvCxnSpPr>
        <p:spPr>
          <a:xfrm>
            <a:off x="22987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8" name="Oval 107"/>
          <p:cNvSpPr>
            <a:spLocks noChangeAspect="1"/>
          </p:cNvSpPr>
          <p:nvPr userDrawn="1"/>
        </p:nvSpPr>
        <p:spPr>
          <a:xfrm>
            <a:off x="2697518" y="1336560"/>
            <a:ext cx="1367992" cy="1231193"/>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09" name="Picture Placeholder 2"/>
          <p:cNvSpPr>
            <a:spLocks noGrp="1" noChangeAspect="1"/>
          </p:cNvSpPr>
          <p:nvPr>
            <p:ph type="pic" sz="quarter" idx="55"/>
          </p:nvPr>
        </p:nvSpPr>
        <p:spPr>
          <a:xfrm>
            <a:off x="2621321"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14" name="Text Placeholder 7"/>
          <p:cNvSpPr>
            <a:spLocks noGrp="1"/>
          </p:cNvSpPr>
          <p:nvPr>
            <p:ph type="body" sz="quarter" idx="41" hasCustomPrompt="1"/>
          </p:nvPr>
        </p:nvSpPr>
        <p:spPr>
          <a:xfrm>
            <a:off x="2594504"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15" name="Text Placeholder 7"/>
          <p:cNvSpPr>
            <a:spLocks noGrp="1"/>
          </p:cNvSpPr>
          <p:nvPr>
            <p:ph type="body" sz="quarter" idx="42" hasCustomPrompt="1"/>
          </p:nvPr>
        </p:nvSpPr>
        <p:spPr>
          <a:xfrm>
            <a:off x="2594504"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16" name="Text Placeholder 2"/>
          <p:cNvSpPr>
            <a:spLocks noGrp="1"/>
          </p:cNvSpPr>
          <p:nvPr>
            <p:ph type="body" sz="quarter" idx="43" hasCustomPrompt="1"/>
          </p:nvPr>
        </p:nvSpPr>
        <p:spPr>
          <a:xfrm>
            <a:off x="2594505"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17" name="Text Placeholder 7"/>
          <p:cNvSpPr>
            <a:spLocks noGrp="1"/>
          </p:cNvSpPr>
          <p:nvPr>
            <p:ph type="body" sz="quarter" idx="44" hasCustomPrompt="1"/>
          </p:nvPr>
        </p:nvSpPr>
        <p:spPr>
          <a:xfrm>
            <a:off x="3171602"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126" name="Straight Connector 125"/>
          <p:cNvCxnSpPr/>
          <p:nvPr userDrawn="1"/>
        </p:nvCxnSpPr>
        <p:spPr>
          <a:xfrm>
            <a:off x="45085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1" name="Oval 140"/>
          <p:cNvSpPr>
            <a:spLocks noChangeAspect="1"/>
          </p:cNvSpPr>
          <p:nvPr userDrawn="1"/>
        </p:nvSpPr>
        <p:spPr>
          <a:xfrm>
            <a:off x="4949648" y="1336560"/>
            <a:ext cx="1367992" cy="1231193"/>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42" name="Picture Placeholder 2"/>
          <p:cNvSpPr>
            <a:spLocks noGrp="1" noChangeAspect="1"/>
          </p:cNvSpPr>
          <p:nvPr>
            <p:ph type="pic" sz="quarter" idx="56"/>
          </p:nvPr>
        </p:nvSpPr>
        <p:spPr>
          <a:xfrm>
            <a:off x="4873451"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45" name="Text Placeholder 7"/>
          <p:cNvSpPr>
            <a:spLocks noGrp="1"/>
          </p:cNvSpPr>
          <p:nvPr>
            <p:ph type="body" sz="quarter" idx="46" hasCustomPrompt="1"/>
          </p:nvPr>
        </p:nvSpPr>
        <p:spPr>
          <a:xfrm>
            <a:off x="4846634"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46" name="Text Placeholder 7"/>
          <p:cNvSpPr>
            <a:spLocks noGrp="1"/>
          </p:cNvSpPr>
          <p:nvPr>
            <p:ph type="body" sz="quarter" idx="47" hasCustomPrompt="1"/>
          </p:nvPr>
        </p:nvSpPr>
        <p:spPr>
          <a:xfrm>
            <a:off x="4846634"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7" name="Text Placeholder 2"/>
          <p:cNvSpPr>
            <a:spLocks noGrp="1"/>
          </p:cNvSpPr>
          <p:nvPr>
            <p:ph type="body" sz="quarter" idx="48" hasCustomPrompt="1"/>
          </p:nvPr>
        </p:nvSpPr>
        <p:spPr>
          <a:xfrm>
            <a:off x="4846635"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8" name="Text Placeholder 7"/>
          <p:cNvSpPr>
            <a:spLocks noGrp="1"/>
          </p:cNvSpPr>
          <p:nvPr>
            <p:ph type="body" sz="quarter" idx="49" hasCustomPrompt="1"/>
          </p:nvPr>
        </p:nvSpPr>
        <p:spPr>
          <a:xfrm>
            <a:off x="5423732"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153" name="Straight Connector 152"/>
          <p:cNvCxnSpPr/>
          <p:nvPr userDrawn="1"/>
        </p:nvCxnSpPr>
        <p:spPr>
          <a:xfrm>
            <a:off x="67691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0" name="Oval 159"/>
          <p:cNvSpPr>
            <a:spLocks noChangeAspect="1"/>
          </p:cNvSpPr>
          <p:nvPr userDrawn="1"/>
        </p:nvSpPr>
        <p:spPr>
          <a:xfrm>
            <a:off x="7183433" y="1336560"/>
            <a:ext cx="1367992" cy="1231193"/>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61" name="Picture Placeholder 2"/>
          <p:cNvSpPr>
            <a:spLocks noGrp="1" noChangeAspect="1"/>
          </p:cNvSpPr>
          <p:nvPr>
            <p:ph type="pic" sz="quarter" idx="57"/>
          </p:nvPr>
        </p:nvSpPr>
        <p:spPr>
          <a:xfrm>
            <a:off x="7107236"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62" name="Text Placeholder 7"/>
          <p:cNvSpPr>
            <a:spLocks noGrp="1"/>
          </p:cNvSpPr>
          <p:nvPr>
            <p:ph type="body" sz="quarter" idx="51" hasCustomPrompt="1"/>
          </p:nvPr>
        </p:nvSpPr>
        <p:spPr>
          <a:xfrm>
            <a:off x="7107233"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63" name="Text Placeholder 7"/>
          <p:cNvSpPr>
            <a:spLocks noGrp="1"/>
          </p:cNvSpPr>
          <p:nvPr>
            <p:ph type="body" sz="quarter" idx="52" hasCustomPrompt="1"/>
          </p:nvPr>
        </p:nvSpPr>
        <p:spPr>
          <a:xfrm>
            <a:off x="7107233"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4" name="Text Placeholder 2"/>
          <p:cNvSpPr>
            <a:spLocks noGrp="1"/>
          </p:cNvSpPr>
          <p:nvPr>
            <p:ph type="body" sz="quarter" idx="53" hasCustomPrompt="1"/>
          </p:nvPr>
        </p:nvSpPr>
        <p:spPr>
          <a:xfrm>
            <a:off x="7107234"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65" name="Text Placeholder 7"/>
          <p:cNvSpPr>
            <a:spLocks noGrp="1"/>
          </p:cNvSpPr>
          <p:nvPr>
            <p:ph type="body" sz="quarter" idx="54" hasCustomPrompt="1"/>
          </p:nvPr>
        </p:nvSpPr>
        <p:spPr>
          <a:xfrm>
            <a:off x="7684331"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56373323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animEffect transition="in" filter="fade">
                                      <p:cBhvr>
                                        <p:cTn id="28" dur="500"/>
                                        <p:tgtEl>
                                          <p:spTgt spid="41"/>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69">
                                            <p:txEl>
                                              <p:pRg st="0" end="0"/>
                                            </p:txEl>
                                          </p:spTgt>
                                        </p:tgtEl>
                                        <p:attrNameLst>
                                          <p:attrName>style.visibility</p:attrName>
                                        </p:attrNameLst>
                                      </p:cBhvr>
                                      <p:to>
                                        <p:strVal val="visible"/>
                                      </p:to>
                                    </p:set>
                                    <p:animEffect transition="in" filter="fade">
                                      <p:cBhvr>
                                        <p:cTn id="31" dur="400"/>
                                        <p:tgtEl>
                                          <p:spTgt spid="69">
                                            <p:txEl>
                                              <p:pRg st="0" end="0"/>
                                            </p:txEl>
                                          </p:spTgt>
                                        </p:tgtEl>
                                      </p:cBhvr>
                                    </p:animEffect>
                                    <p:anim calcmode="lin" valueType="num">
                                      <p:cBhvr>
                                        <p:cTn id="32"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33" dur="400" fill="hold"/>
                                        <p:tgtEl>
                                          <p:spTgt spid="6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
                                  </p:stCondLst>
                                  <p:childTnLst>
                                    <p:set>
                                      <p:cBhvr>
                                        <p:cTn id="35" dur="1" fill="hold">
                                          <p:stCondLst>
                                            <p:cond delay="0"/>
                                          </p:stCondLst>
                                        </p:cTn>
                                        <p:tgtEl>
                                          <p:spTgt spid="70">
                                            <p:txEl>
                                              <p:pRg st="0" end="0"/>
                                            </p:txEl>
                                          </p:spTgt>
                                        </p:tgtEl>
                                        <p:attrNameLst>
                                          <p:attrName>style.visibility</p:attrName>
                                        </p:attrNameLst>
                                      </p:cBhvr>
                                      <p:to>
                                        <p:strVal val="visible"/>
                                      </p:to>
                                    </p:set>
                                    <p:animEffect transition="in" filter="fade">
                                      <p:cBhvr>
                                        <p:cTn id="36" dur="500"/>
                                        <p:tgtEl>
                                          <p:spTgt spid="70">
                                            <p:txEl>
                                              <p:pRg st="0" end="0"/>
                                            </p:txEl>
                                          </p:spTgt>
                                        </p:tgtEl>
                                      </p:cBhvr>
                                    </p:animEffect>
                                    <p:anim calcmode="lin" valueType="num">
                                      <p:cBhvr>
                                        <p:cTn id="37"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70">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71">
                                            <p:txEl>
                                              <p:pRg st="0" end="0"/>
                                            </p:txEl>
                                          </p:spTgt>
                                        </p:tgtEl>
                                        <p:attrNameLst>
                                          <p:attrName>style.visibility</p:attrName>
                                        </p:attrNameLst>
                                      </p:cBhvr>
                                      <p:to>
                                        <p:strVal val="visible"/>
                                      </p:to>
                                    </p:set>
                                    <p:animEffect transition="in" filter="fade">
                                      <p:cBhvr>
                                        <p:cTn id="41" dur="500"/>
                                        <p:tgtEl>
                                          <p:spTgt spid="71">
                                            <p:txEl>
                                              <p:pRg st="0" end="0"/>
                                            </p:txEl>
                                          </p:spTgt>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72">
                                            <p:txEl>
                                              <p:pRg st="0" end="0"/>
                                            </p:txEl>
                                          </p:spTgt>
                                        </p:tgtEl>
                                        <p:attrNameLst>
                                          <p:attrName>style.visibility</p:attrName>
                                        </p:attrNameLst>
                                      </p:cBhvr>
                                      <p:to>
                                        <p:strVal val="visible"/>
                                      </p:to>
                                    </p:set>
                                    <p:anim calcmode="lin" valueType="num">
                                      <p:cBhvr>
                                        <p:cTn id="45"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72">
                                            <p:txEl>
                                              <p:pRg st="0" end="0"/>
                                            </p:txEl>
                                          </p:spTgt>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up)">
                                      <p:cBhvr>
                                        <p:cTn id="51" dur="500"/>
                                        <p:tgtEl>
                                          <p:spTgt spid="8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8"/>
                                        </p:tgtEl>
                                        <p:attrNameLst>
                                          <p:attrName>style.visibility</p:attrName>
                                        </p:attrNameLst>
                                      </p:cBhvr>
                                      <p:to>
                                        <p:strVal val="visible"/>
                                      </p:to>
                                    </p:set>
                                    <p:anim calcmode="lin" valueType="num">
                                      <p:cBhvr>
                                        <p:cTn id="54" dur="500" fill="hold"/>
                                        <p:tgtEl>
                                          <p:spTgt spid="108"/>
                                        </p:tgtEl>
                                        <p:attrNameLst>
                                          <p:attrName>ppt_w</p:attrName>
                                        </p:attrNameLst>
                                      </p:cBhvr>
                                      <p:tavLst>
                                        <p:tav tm="0">
                                          <p:val>
                                            <p:fltVal val="0"/>
                                          </p:val>
                                        </p:tav>
                                        <p:tav tm="100000">
                                          <p:val>
                                            <p:strVal val="#ppt_w"/>
                                          </p:val>
                                        </p:tav>
                                      </p:tavLst>
                                    </p:anim>
                                    <p:anim calcmode="lin" valueType="num">
                                      <p:cBhvr>
                                        <p:cTn id="55" dur="500" fill="hold"/>
                                        <p:tgtEl>
                                          <p:spTgt spid="108"/>
                                        </p:tgtEl>
                                        <p:attrNameLst>
                                          <p:attrName>ppt_h</p:attrName>
                                        </p:attrNameLst>
                                      </p:cBhvr>
                                      <p:tavLst>
                                        <p:tav tm="0">
                                          <p:val>
                                            <p:fltVal val="0"/>
                                          </p:val>
                                        </p:tav>
                                        <p:tav tm="100000">
                                          <p:val>
                                            <p:strVal val="#ppt_h"/>
                                          </p:val>
                                        </p:tav>
                                      </p:tavLst>
                                    </p:anim>
                                    <p:animEffect transition="in" filter="fade">
                                      <p:cBhvr>
                                        <p:cTn id="56" dur="500"/>
                                        <p:tgtEl>
                                          <p:spTgt spid="108"/>
                                        </p:tgtEl>
                                      </p:cBhvr>
                                    </p:animEffect>
                                  </p:childTnLst>
                                </p:cTn>
                              </p:par>
                            </p:childTnLst>
                          </p:cTn>
                        </p:par>
                        <p:par>
                          <p:cTn id="57" fill="hold">
                            <p:stCondLst>
                              <p:cond delay="2000"/>
                            </p:stCondLst>
                            <p:childTnLst>
                              <p:par>
                                <p:cTn id="58" presetID="53" presetClass="entr" presetSubtype="16" fill="hold" grpId="0" nodeType="afterEffect" nodePh="1">
                                  <p:stCondLst>
                                    <p:cond delay="0"/>
                                  </p:stCondLst>
                                  <p:endCondLst>
                                    <p:cond evt="begin" delay="0">
                                      <p:tn val="58"/>
                                    </p:cond>
                                  </p:endCondLst>
                                  <p:childTnLst>
                                    <p:set>
                                      <p:cBhvr>
                                        <p:cTn id="59" dur="1" fill="hold">
                                          <p:stCondLst>
                                            <p:cond delay="0"/>
                                          </p:stCondLst>
                                        </p:cTn>
                                        <p:tgtEl>
                                          <p:spTgt spid="109"/>
                                        </p:tgtEl>
                                        <p:attrNameLst>
                                          <p:attrName>style.visibility</p:attrName>
                                        </p:attrNameLst>
                                      </p:cBhvr>
                                      <p:to>
                                        <p:strVal val="visible"/>
                                      </p:to>
                                    </p:set>
                                    <p:anim calcmode="lin" valueType="num">
                                      <p:cBhvr>
                                        <p:cTn id="60" dur="500" fill="hold"/>
                                        <p:tgtEl>
                                          <p:spTgt spid="109"/>
                                        </p:tgtEl>
                                        <p:attrNameLst>
                                          <p:attrName>ppt_w</p:attrName>
                                        </p:attrNameLst>
                                      </p:cBhvr>
                                      <p:tavLst>
                                        <p:tav tm="0">
                                          <p:val>
                                            <p:fltVal val="0"/>
                                          </p:val>
                                        </p:tav>
                                        <p:tav tm="100000">
                                          <p:val>
                                            <p:strVal val="#ppt_w"/>
                                          </p:val>
                                        </p:tav>
                                      </p:tavLst>
                                    </p:anim>
                                    <p:anim calcmode="lin" valueType="num">
                                      <p:cBhvr>
                                        <p:cTn id="61" dur="500" fill="hold"/>
                                        <p:tgtEl>
                                          <p:spTgt spid="109"/>
                                        </p:tgtEl>
                                        <p:attrNameLst>
                                          <p:attrName>ppt_h</p:attrName>
                                        </p:attrNameLst>
                                      </p:cBhvr>
                                      <p:tavLst>
                                        <p:tav tm="0">
                                          <p:val>
                                            <p:fltVal val="0"/>
                                          </p:val>
                                        </p:tav>
                                        <p:tav tm="100000">
                                          <p:val>
                                            <p:strVal val="#ppt_h"/>
                                          </p:val>
                                        </p:tav>
                                      </p:tavLst>
                                    </p:anim>
                                    <p:animEffect transition="in" filter="fade">
                                      <p:cBhvr>
                                        <p:cTn id="62" dur="500"/>
                                        <p:tgtEl>
                                          <p:spTgt spid="109"/>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14">
                                            <p:txEl>
                                              <p:pRg st="0" end="0"/>
                                            </p:txEl>
                                          </p:spTgt>
                                        </p:tgtEl>
                                        <p:attrNameLst>
                                          <p:attrName>style.visibility</p:attrName>
                                        </p:attrNameLst>
                                      </p:cBhvr>
                                      <p:to>
                                        <p:strVal val="visible"/>
                                      </p:to>
                                    </p:set>
                                    <p:animEffect transition="in" filter="fade">
                                      <p:cBhvr>
                                        <p:cTn id="65" dur="400"/>
                                        <p:tgtEl>
                                          <p:spTgt spid="114">
                                            <p:txEl>
                                              <p:pRg st="0" end="0"/>
                                            </p:txEl>
                                          </p:spTgt>
                                        </p:tgtEl>
                                      </p:cBhvr>
                                    </p:animEffect>
                                    <p:anim calcmode="lin" valueType="num">
                                      <p:cBhvr>
                                        <p:cTn id="66"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14">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115">
                                            <p:txEl>
                                              <p:pRg st="0" end="0"/>
                                            </p:txEl>
                                          </p:spTgt>
                                        </p:tgtEl>
                                        <p:attrNameLst>
                                          <p:attrName>style.visibility</p:attrName>
                                        </p:attrNameLst>
                                      </p:cBhvr>
                                      <p:to>
                                        <p:strVal val="visible"/>
                                      </p:to>
                                    </p:set>
                                    <p:animEffect transition="in" filter="fade">
                                      <p:cBhvr>
                                        <p:cTn id="70" dur="500"/>
                                        <p:tgtEl>
                                          <p:spTgt spid="115">
                                            <p:txEl>
                                              <p:pRg st="0" end="0"/>
                                            </p:txEl>
                                          </p:spTgt>
                                        </p:tgtEl>
                                      </p:cBhvr>
                                    </p:animEffect>
                                    <p:anim calcmode="lin" valueType="num">
                                      <p:cBhvr>
                                        <p:cTn id="71" dur="500" fill="hold"/>
                                        <p:tgtEl>
                                          <p:spTgt spid="115">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115">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116">
                                            <p:txEl>
                                              <p:pRg st="0" end="0"/>
                                            </p:txEl>
                                          </p:spTgt>
                                        </p:tgtEl>
                                        <p:attrNameLst>
                                          <p:attrName>style.visibility</p:attrName>
                                        </p:attrNameLst>
                                      </p:cBhvr>
                                      <p:to>
                                        <p:strVal val="visible"/>
                                      </p:to>
                                    </p:set>
                                    <p:animEffect transition="in" filter="fade">
                                      <p:cBhvr>
                                        <p:cTn id="75" dur="500"/>
                                        <p:tgtEl>
                                          <p:spTgt spid="116">
                                            <p:txEl>
                                              <p:pRg st="0" end="0"/>
                                            </p:txEl>
                                          </p:spTgt>
                                        </p:tgtEl>
                                      </p:cBhvr>
                                    </p:animEffect>
                                  </p:childTnLst>
                                </p:cTn>
                              </p:par>
                            </p:childTnLst>
                          </p:cTn>
                        </p:par>
                        <p:par>
                          <p:cTn id="76" fill="hold">
                            <p:stCondLst>
                              <p:cond delay="2500"/>
                            </p:stCondLst>
                            <p:childTnLst>
                              <p:par>
                                <p:cTn id="77" presetID="53" presetClass="entr" presetSubtype="16" fill="hold" grpId="0" nodeType="afterEffect">
                                  <p:stCondLst>
                                    <p:cond delay="0"/>
                                  </p:stCondLst>
                                  <p:childTnLst>
                                    <p:set>
                                      <p:cBhvr>
                                        <p:cTn id="78" dur="1" fill="hold">
                                          <p:stCondLst>
                                            <p:cond delay="0"/>
                                          </p:stCondLst>
                                        </p:cTn>
                                        <p:tgtEl>
                                          <p:spTgt spid="117">
                                            <p:txEl>
                                              <p:pRg st="0" end="0"/>
                                            </p:txEl>
                                          </p:spTgt>
                                        </p:tgtEl>
                                        <p:attrNameLst>
                                          <p:attrName>style.visibility</p:attrName>
                                        </p:attrNameLst>
                                      </p:cBhvr>
                                      <p:to>
                                        <p:strVal val="visible"/>
                                      </p:to>
                                    </p:set>
                                    <p:anim calcmode="lin" valueType="num">
                                      <p:cBhvr>
                                        <p:cTn id="79" dur="3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117">
                                            <p:txEl>
                                              <p:pRg st="0" end="0"/>
                                            </p:txEl>
                                          </p:spTgt>
                                        </p:tgtEl>
                                      </p:cBhvr>
                                    </p:animEffect>
                                  </p:childTnLst>
                                </p:cTn>
                              </p:par>
                            </p:childTnLst>
                          </p:cTn>
                        </p:par>
                        <p:par>
                          <p:cTn id="82" fill="hold">
                            <p:stCondLst>
                              <p:cond delay="3000"/>
                            </p:stCondLst>
                            <p:childTnLst>
                              <p:par>
                                <p:cTn id="83" presetID="22" presetClass="entr" presetSubtype="1" fill="hold" nodeType="afterEffect">
                                  <p:stCondLst>
                                    <p:cond delay="0"/>
                                  </p:stCondLst>
                                  <p:childTnLst>
                                    <p:set>
                                      <p:cBhvr>
                                        <p:cTn id="84" dur="1" fill="hold">
                                          <p:stCondLst>
                                            <p:cond delay="0"/>
                                          </p:stCondLst>
                                        </p:cTn>
                                        <p:tgtEl>
                                          <p:spTgt spid="126"/>
                                        </p:tgtEl>
                                        <p:attrNameLst>
                                          <p:attrName>style.visibility</p:attrName>
                                        </p:attrNameLst>
                                      </p:cBhvr>
                                      <p:to>
                                        <p:strVal val="visible"/>
                                      </p:to>
                                    </p:set>
                                    <p:animEffect transition="in" filter="wipe(up)">
                                      <p:cBhvr>
                                        <p:cTn id="85" dur="500"/>
                                        <p:tgtEl>
                                          <p:spTgt spid="126"/>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41"/>
                                        </p:tgtEl>
                                        <p:attrNameLst>
                                          <p:attrName>style.visibility</p:attrName>
                                        </p:attrNameLst>
                                      </p:cBhvr>
                                      <p:to>
                                        <p:strVal val="visible"/>
                                      </p:to>
                                    </p:set>
                                    <p:anim calcmode="lin" valueType="num">
                                      <p:cBhvr>
                                        <p:cTn id="88" dur="500" fill="hold"/>
                                        <p:tgtEl>
                                          <p:spTgt spid="141"/>
                                        </p:tgtEl>
                                        <p:attrNameLst>
                                          <p:attrName>ppt_w</p:attrName>
                                        </p:attrNameLst>
                                      </p:cBhvr>
                                      <p:tavLst>
                                        <p:tav tm="0">
                                          <p:val>
                                            <p:fltVal val="0"/>
                                          </p:val>
                                        </p:tav>
                                        <p:tav tm="100000">
                                          <p:val>
                                            <p:strVal val="#ppt_w"/>
                                          </p:val>
                                        </p:tav>
                                      </p:tavLst>
                                    </p:anim>
                                    <p:anim calcmode="lin" valueType="num">
                                      <p:cBhvr>
                                        <p:cTn id="89" dur="500" fill="hold"/>
                                        <p:tgtEl>
                                          <p:spTgt spid="141"/>
                                        </p:tgtEl>
                                        <p:attrNameLst>
                                          <p:attrName>ppt_h</p:attrName>
                                        </p:attrNameLst>
                                      </p:cBhvr>
                                      <p:tavLst>
                                        <p:tav tm="0">
                                          <p:val>
                                            <p:fltVal val="0"/>
                                          </p:val>
                                        </p:tav>
                                        <p:tav tm="100000">
                                          <p:val>
                                            <p:strVal val="#ppt_h"/>
                                          </p:val>
                                        </p:tav>
                                      </p:tavLst>
                                    </p:anim>
                                    <p:animEffect transition="in" filter="fade">
                                      <p:cBhvr>
                                        <p:cTn id="90" dur="500"/>
                                        <p:tgtEl>
                                          <p:spTgt spid="141"/>
                                        </p:tgtEl>
                                      </p:cBhvr>
                                    </p:animEffect>
                                  </p:childTnLst>
                                </p:cTn>
                              </p:par>
                            </p:childTnLst>
                          </p:cTn>
                        </p:par>
                        <p:par>
                          <p:cTn id="91" fill="hold">
                            <p:stCondLst>
                              <p:cond delay="3500"/>
                            </p:stCondLst>
                            <p:childTnLst>
                              <p:par>
                                <p:cTn id="92" presetID="53" presetClass="entr" presetSubtype="16" fill="hold" grpId="0" nodeType="afterEffect" nodePh="1">
                                  <p:stCondLst>
                                    <p:cond delay="0"/>
                                  </p:stCondLst>
                                  <p:endCondLst>
                                    <p:cond evt="begin" delay="0">
                                      <p:tn val="92"/>
                                    </p:cond>
                                  </p:endCondLst>
                                  <p:childTnLst>
                                    <p:set>
                                      <p:cBhvr>
                                        <p:cTn id="93" dur="1" fill="hold">
                                          <p:stCondLst>
                                            <p:cond delay="0"/>
                                          </p:stCondLst>
                                        </p:cTn>
                                        <p:tgtEl>
                                          <p:spTgt spid="142"/>
                                        </p:tgtEl>
                                        <p:attrNameLst>
                                          <p:attrName>style.visibility</p:attrName>
                                        </p:attrNameLst>
                                      </p:cBhvr>
                                      <p:to>
                                        <p:strVal val="visible"/>
                                      </p:to>
                                    </p:set>
                                    <p:anim calcmode="lin" valueType="num">
                                      <p:cBhvr>
                                        <p:cTn id="94" dur="500" fill="hold"/>
                                        <p:tgtEl>
                                          <p:spTgt spid="142"/>
                                        </p:tgtEl>
                                        <p:attrNameLst>
                                          <p:attrName>ppt_w</p:attrName>
                                        </p:attrNameLst>
                                      </p:cBhvr>
                                      <p:tavLst>
                                        <p:tav tm="0">
                                          <p:val>
                                            <p:fltVal val="0"/>
                                          </p:val>
                                        </p:tav>
                                        <p:tav tm="100000">
                                          <p:val>
                                            <p:strVal val="#ppt_w"/>
                                          </p:val>
                                        </p:tav>
                                      </p:tavLst>
                                    </p:anim>
                                    <p:anim calcmode="lin" valueType="num">
                                      <p:cBhvr>
                                        <p:cTn id="95" dur="500" fill="hold"/>
                                        <p:tgtEl>
                                          <p:spTgt spid="142"/>
                                        </p:tgtEl>
                                        <p:attrNameLst>
                                          <p:attrName>ppt_h</p:attrName>
                                        </p:attrNameLst>
                                      </p:cBhvr>
                                      <p:tavLst>
                                        <p:tav tm="0">
                                          <p:val>
                                            <p:fltVal val="0"/>
                                          </p:val>
                                        </p:tav>
                                        <p:tav tm="100000">
                                          <p:val>
                                            <p:strVal val="#ppt_h"/>
                                          </p:val>
                                        </p:tav>
                                      </p:tavLst>
                                    </p:anim>
                                    <p:animEffect transition="in" filter="fade">
                                      <p:cBhvr>
                                        <p:cTn id="96" dur="500"/>
                                        <p:tgtEl>
                                          <p:spTgt spid="142"/>
                                        </p:tgtEl>
                                      </p:cBhvr>
                                    </p:animEffect>
                                  </p:childTnLst>
                                </p:cTn>
                              </p:par>
                              <p:par>
                                <p:cTn id="97" presetID="42" presetClass="entr" presetSubtype="0" fill="hold" grpId="0" nodeType="withEffect">
                                  <p:stCondLst>
                                    <p:cond delay="200"/>
                                  </p:stCondLst>
                                  <p:childTnLst>
                                    <p:set>
                                      <p:cBhvr>
                                        <p:cTn id="98" dur="1" fill="hold">
                                          <p:stCondLst>
                                            <p:cond delay="0"/>
                                          </p:stCondLst>
                                        </p:cTn>
                                        <p:tgtEl>
                                          <p:spTgt spid="145">
                                            <p:txEl>
                                              <p:pRg st="0" end="0"/>
                                            </p:txEl>
                                          </p:spTgt>
                                        </p:tgtEl>
                                        <p:attrNameLst>
                                          <p:attrName>style.visibility</p:attrName>
                                        </p:attrNameLst>
                                      </p:cBhvr>
                                      <p:to>
                                        <p:strVal val="visible"/>
                                      </p:to>
                                    </p:set>
                                    <p:animEffect transition="in" filter="fade">
                                      <p:cBhvr>
                                        <p:cTn id="99" dur="400"/>
                                        <p:tgtEl>
                                          <p:spTgt spid="145">
                                            <p:txEl>
                                              <p:pRg st="0" end="0"/>
                                            </p:txEl>
                                          </p:spTgt>
                                        </p:tgtEl>
                                      </p:cBhvr>
                                    </p:animEffect>
                                    <p:anim calcmode="lin" valueType="num">
                                      <p:cBhvr>
                                        <p:cTn id="100" dur="4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45">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46">
                                            <p:txEl>
                                              <p:pRg st="0" end="0"/>
                                            </p:txEl>
                                          </p:spTgt>
                                        </p:tgtEl>
                                        <p:attrNameLst>
                                          <p:attrName>style.visibility</p:attrName>
                                        </p:attrNameLst>
                                      </p:cBhvr>
                                      <p:to>
                                        <p:strVal val="visible"/>
                                      </p:to>
                                    </p:set>
                                    <p:animEffect transition="in" filter="fade">
                                      <p:cBhvr>
                                        <p:cTn id="104" dur="500"/>
                                        <p:tgtEl>
                                          <p:spTgt spid="146">
                                            <p:txEl>
                                              <p:pRg st="0" end="0"/>
                                            </p:txEl>
                                          </p:spTgt>
                                        </p:tgtEl>
                                      </p:cBhvr>
                                    </p:animEffect>
                                    <p:anim calcmode="lin" valueType="num">
                                      <p:cBhvr>
                                        <p:cTn id="105"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106" dur="500" fill="hold"/>
                                        <p:tgtEl>
                                          <p:spTgt spid="146">
                                            <p:txEl>
                                              <p:pRg st="0" end="0"/>
                                            </p:txEl>
                                          </p:spTgt>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800"/>
                                  </p:stCondLst>
                                  <p:childTnLst>
                                    <p:set>
                                      <p:cBhvr>
                                        <p:cTn id="108" dur="1" fill="hold">
                                          <p:stCondLst>
                                            <p:cond delay="0"/>
                                          </p:stCondLst>
                                        </p:cTn>
                                        <p:tgtEl>
                                          <p:spTgt spid="147">
                                            <p:txEl>
                                              <p:pRg st="0" end="0"/>
                                            </p:txEl>
                                          </p:spTgt>
                                        </p:tgtEl>
                                        <p:attrNameLst>
                                          <p:attrName>style.visibility</p:attrName>
                                        </p:attrNameLst>
                                      </p:cBhvr>
                                      <p:to>
                                        <p:strVal val="visible"/>
                                      </p:to>
                                    </p:set>
                                    <p:animEffect transition="in" filter="fade">
                                      <p:cBhvr>
                                        <p:cTn id="109" dur="500"/>
                                        <p:tgtEl>
                                          <p:spTgt spid="147">
                                            <p:txEl>
                                              <p:pRg st="0" end="0"/>
                                            </p:txEl>
                                          </p:spTgt>
                                        </p:tgtEl>
                                      </p:cBhvr>
                                    </p:animEffect>
                                  </p:childTnLst>
                                </p:cTn>
                              </p:par>
                            </p:childTnLst>
                          </p:cTn>
                        </p:par>
                        <p:par>
                          <p:cTn id="110" fill="hold">
                            <p:stCondLst>
                              <p:cond delay="4000"/>
                            </p:stCondLst>
                            <p:childTnLst>
                              <p:par>
                                <p:cTn id="111" presetID="53" presetClass="entr" presetSubtype="16" fill="hold" grpId="0" nodeType="afterEffect">
                                  <p:stCondLst>
                                    <p:cond delay="0"/>
                                  </p:stCondLst>
                                  <p:childTnLst>
                                    <p:set>
                                      <p:cBhvr>
                                        <p:cTn id="112" dur="1" fill="hold">
                                          <p:stCondLst>
                                            <p:cond delay="0"/>
                                          </p:stCondLst>
                                        </p:cTn>
                                        <p:tgtEl>
                                          <p:spTgt spid="148">
                                            <p:txEl>
                                              <p:pRg st="0" end="0"/>
                                            </p:txEl>
                                          </p:spTgt>
                                        </p:tgtEl>
                                        <p:attrNameLst>
                                          <p:attrName>style.visibility</p:attrName>
                                        </p:attrNameLst>
                                      </p:cBhvr>
                                      <p:to>
                                        <p:strVal val="visible"/>
                                      </p:to>
                                    </p:set>
                                    <p:anim calcmode="lin" valueType="num">
                                      <p:cBhvr>
                                        <p:cTn id="113" dur="300" fill="hold"/>
                                        <p:tgtEl>
                                          <p:spTgt spid="148">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148">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148">
                                            <p:txEl>
                                              <p:pRg st="0" end="0"/>
                                            </p:txEl>
                                          </p:spTgt>
                                        </p:tgtEl>
                                      </p:cBhvr>
                                    </p:animEffect>
                                  </p:childTnLst>
                                </p:cTn>
                              </p:par>
                            </p:childTnLst>
                          </p:cTn>
                        </p:par>
                        <p:par>
                          <p:cTn id="116" fill="hold">
                            <p:stCondLst>
                              <p:cond delay="4500"/>
                            </p:stCondLst>
                            <p:childTnLst>
                              <p:par>
                                <p:cTn id="117" presetID="22" presetClass="entr" presetSubtype="1" fill="hold" nodeType="after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wipe(up)">
                                      <p:cBhvr>
                                        <p:cTn id="119" dur="500"/>
                                        <p:tgtEl>
                                          <p:spTgt spid="15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60"/>
                                        </p:tgtEl>
                                        <p:attrNameLst>
                                          <p:attrName>style.visibility</p:attrName>
                                        </p:attrNameLst>
                                      </p:cBhvr>
                                      <p:to>
                                        <p:strVal val="visible"/>
                                      </p:to>
                                    </p:set>
                                    <p:anim calcmode="lin" valueType="num">
                                      <p:cBhvr>
                                        <p:cTn id="122" dur="500" fill="hold"/>
                                        <p:tgtEl>
                                          <p:spTgt spid="160"/>
                                        </p:tgtEl>
                                        <p:attrNameLst>
                                          <p:attrName>ppt_w</p:attrName>
                                        </p:attrNameLst>
                                      </p:cBhvr>
                                      <p:tavLst>
                                        <p:tav tm="0">
                                          <p:val>
                                            <p:fltVal val="0"/>
                                          </p:val>
                                        </p:tav>
                                        <p:tav tm="100000">
                                          <p:val>
                                            <p:strVal val="#ppt_w"/>
                                          </p:val>
                                        </p:tav>
                                      </p:tavLst>
                                    </p:anim>
                                    <p:anim calcmode="lin" valueType="num">
                                      <p:cBhvr>
                                        <p:cTn id="123" dur="500" fill="hold"/>
                                        <p:tgtEl>
                                          <p:spTgt spid="160"/>
                                        </p:tgtEl>
                                        <p:attrNameLst>
                                          <p:attrName>ppt_h</p:attrName>
                                        </p:attrNameLst>
                                      </p:cBhvr>
                                      <p:tavLst>
                                        <p:tav tm="0">
                                          <p:val>
                                            <p:fltVal val="0"/>
                                          </p:val>
                                        </p:tav>
                                        <p:tav tm="100000">
                                          <p:val>
                                            <p:strVal val="#ppt_h"/>
                                          </p:val>
                                        </p:tav>
                                      </p:tavLst>
                                    </p:anim>
                                    <p:animEffect transition="in" filter="fade">
                                      <p:cBhvr>
                                        <p:cTn id="124" dur="500"/>
                                        <p:tgtEl>
                                          <p:spTgt spid="160"/>
                                        </p:tgtEl>
                                      </p:cBhvr>
                                    </p:animEffect>
                                  </p:childTnLst>
                                </p:cTn>
                              </p:par>
                            </p:childTnLst>
                          </p:cTn>
                        </p:par>
                        <p:par>
                          <p:cTn id="125" fill="hold">
                            <p:stCondLst>
                              <p:cond delay="5000"/>
                            </p:stCondLst>
                            <p:childTnLst>
                              <p:par>
                                <p:cTn id="126" presetID="53" presetClass="entr" presetSubtype="16" fill="hold" grpId="0" nodeType="afterEffect" nodePh="1">
                                  <p:stCondLst>
                                    <p:cond delay="0"/>
                                  </p:stCondLst>
                                  <p:endCondLst>
                                    <p:cond evt="begin" delay="0">
                                      <p:tn val="126"/>
                                    </p:cond>
                                  </p:endCondLst>
                                  <p:childTnLst>
                                    <p:set>
                                      <p:cBhvr>
                                        <p:cTn id="127" dur="1" fill="hold">
                                          <p:stCondLst>
                                            <p:cond delay="0"/>
                                          </p:stCondLst>
                                        </p:cTn>
                                        <p:tgtEl>
                                          <p:spTgt spid="161"/>
                                        </p:tgtEl>
                                        <p:attrNameLst>
                                          <p:attrName>style.visibility</p:attrName>
                                        </p:attrNameLst>
                                      </p:cBhvr>
                                      <p:to>
                                        <p:strVal val="visible"/>
                                      </p:to>
                                    </p:set>
                                    <p:anim calcmode="lin" valueType="num">
                                      <p:cBhvr>
                                        <p:cTn id="128" dur="500" fill="hold"/>
                                        <p:tgtEl>
                                          <p:spTgt spid="161"/>
                                        </p:tgtEl>
                                        <p:attrNameLst>
                                          <p:attrName>ppt_w</p:attrName>
                                        </p:attrNameLst>
                                      </p:cBhvr>
                                      <p:tavLst>
                                        <p:tav tm="0">
                                          <p:val>
                                            <p:fltVal val="0"/>
                                          </p:val>
                                        </p:tav>
                                        <p:tav tm="100000">
                                          <p:val>
                                            <p:strVal val="#ppt_w"/>
                                          </p:val>
                                        </p:tav>
                                      </p:tavLst>
                                    </p:anim>
                                    <p:anim calcmode="lin" valueType="num">
                                      <p:cBhvr>
                                        <p:cTn id="129" dur="500" fill="hold"/>
                                        <p:tgtEl>
                                          <p:spTgt spid="161"/>
                                        </p:tgtEl>
                                        <p:attrNameLst>
                                          <p:attrName>ppt_h</p:attrName>
                                        </p:attrNameLst>
                                      </p:cBhvr>
                                      <p:tavLst>
                                        <p:tav tm="0">
                                          <p:val>
                                            <p:fltVal val="0"/>
                                          </p:val>
                                        </p:tav>
                                        <p:tav tm="100000">
                                          <p:val>
                                            <p:strVal val="#ppt_h"/>
                                          </p:val>
                                        </p:tav>
                                      </p:tavLst>
                                    </p:anim>
                                    <p:animEffect transition="in" filter="fade">
                                      <p:cBhvr>
                                        <p:cTn id="130" dur="500"/>
                                        <p:tgtEl>
                                          <p:spTgt spid="161"/>
                                        </p:tgtEl>
                                      </p:cBhvr>
                                    </p:animEffect>
                                  </p:childTnLst>
                                </p:cTn>
                              </p:par>
                              <p:par>
                                <p:cTn id="131" presetID="42" presetClass="entr" presetSubtype="0" fill="hold" grpId="0" nodeType="withEffect">
                                  <p:stCondLst>
                                    <p:cond delay="200"/>
                                  </p:stCondLst>
                                  <p:childTnLst>
                                    <p:set>
                                      <p:cBhvr>
                                        <p:cTn id="132" dur="1" fill="hold">
                                          <p:stCondLst>
                                            <p:cond delay="0"/>
                                          </p:stCondLst>
                                        </p:cTn>
                                        <p:tgtEl>
                                          <p:spTgt spid="162">
                                            <p:txEl>
                                              <p:pRg st="0" end="0"/>
                                            </p:txEl>
                                          </p:spTgt>
                                        </p:tgtEl>
                                        <p:attrNameLst>
                                          <p:attrName>style.visibility</p:attrName>
                                        </p:attrNameLst>
                                      </p:cBhvr>
                                      <p:to>
                                        <p:strVal val="visible"/>
                                      </p:to>
                                    </p:set>
                                    <p:animEffect transition="in" filter="fade">
                                      <p:cBhvr>
                                        <p:cTn id="133" dur="400"/>
                                        <p:tgtEl>
                                          <p:spTgt spid="162">
                                            <p:txEl>
                                              <p:pRg st="0" end="0"/>
                                            </p:txEl>
                                          </p:spTgt>
                                        </p:tgtEl>
                                      </p:cBhvr>
                                    </p:animEffect>
                                    <p:anim calcmode="lin" valueType="num">
                                      <p:cBhvr>
                                        <p:cTn id="134"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5"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200"/>
                                  </p:stCondLst>
                                  <p:childTnLst>
                                    <p:set>
                                      <p:cBhvr>
                                        <p:cTn id="137" dur="1" fill="hold">
                                          <p:stCondLst>
                                            <p:cond delay="0"/>
                                          </p:stCondLst>
                                        </p:cTn>
                                        <p:tgtEl>
                                          <p:spTgt spid="163">
                                            <p:txEl>
                                              <p:pRg st="0" end="0"/>
                                            </p:txEl>
                                          </p:spTgt>
                                        </p:tgtEl>
                                        <p:attrNameLst>
                                          <p:attrName>style.visibility</p:attrName>
                                        </p:attrNameLst>
                                      </p:cBhvr>
                                      <p:to>
                                        <p:strVal val="visible"/>
                                      </p:to>
                                    </p:set>
                                    <p:animEffect transition="in" filter="fade">
                                      <p:cBhvr>
                                        <p:cTn id="138" dur="500"/>
                                        <p:tgtEl>
                                          <p:spTgt spid="163">
                                            <p:txEl>
                                              <p:pRg st="0" end="0"/>
                                            </p:txEl>
                                          </p:spTgt>
                                        </p:tgtEl>
                                      </p:cBhvr>
                                    </p:animEffect>
                                    <p:anim calcmode="lin" valueType="num">
                                      <p:cBhvr>
                                        <p:cTn id="139" dur="5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40" dur="500" fill="hold"/>
                                        <p:tgtEl>
                                          <p:spTgt spid="163">
                                            <p:txEl>
                                              <p:pRg st="0" end="0"/>
                                            </p:txEl>
                                          </p:spTgt>
                                        </p:tgtEl>
                                        <p:attrNameLst>
                                          <p:attrName>ppt_y</p:attrName>
                                        </p:attrNameLst>
                                      </p:cBhvr>
                                      <p:tavLst>
                                        <p:tav tm="0">
                                          <p:val>
                                            <p:strVal val="#ppt_y+.1"/>
                                          </p:val>
                                        </p:tav>
                                        <p:tav tm="100000">
                                          <p:val>
                                            <p:strVal val="#ppt_y"/>
                                          </p:val>
                                        </p:tav>
                                      </p:tavLst>
                                    </p:anim>
                                  </p:childTnLst>
                                </p:cTn>
                              </p:par>
                              <p:par>
                                <p:cTn id="141" presetID="10" presetClass="entr" presetSubtype="0" fill="hold" grpId="0" nodeType="withEffect">
                                  <p:stCondLst>
                                    <p:cond delay="800"/>
                                  </p:stCondLst>
                                  <p:childTnLst>
                                    <p:set>
                                      <p:cBhvr>
                                        <p:cTn id="142" dur="1" fill="hold">
                                          <p:stCondLst>
                                            <p:cond delay="0"/>
                                          </p:stCondLst>
                                        </p:cTn>
                                        <p:tgtEl>
                                          <p:spTgt spid="164">
                                            <p:txEl>
                                              <p:pRg st="0" end="0"/>
                                            </p:txEl>
                                          </p:spTgt>
                                        </p:tgtEl>
                                        <p:attrNameLst>
                                          <p:attrName>style.visibility</p:attrName>
                                        </p:attrNameLst>
                                      </p:cBhvr>
                                      <p:to>
                                        <p:strVal val="visible"/>
                                      </p:to>
                                    </p:set>
                                    <p:animEffect transition="in" filter="fade">
                                      <p:cBhvr>
                                        <p:cTn id="143" dur="500"/>
                                        <p:tgtEl>
                                          <p:spTgt spid="164">
                                            <p:txEl>
                                              <p:pRg st="0" end="0"/>
                                            </p:txEl>
                                          </p:spTgt>
                                        </p:tgtEl>
                                      </p:cBhvr>
                                    </p:animEffect>
                                  </p:childTnLst>
                                </p:cTn>
                              </p:par>
                            </p:childTnLst>
                          </p:cTn>
                        </p:par>
                        <p:par>
                          <p:cTn id="144" fill="hold">
                            <p:stCondLst>
                              <p:cond delay="5500"/>
                            </p:stCondLst>
                            <p:childTnLst>
                              <p:par>
                                <p:cTn id="145" presetID="53" presetClass="entr" presetSubtype="16" fill="hold" grpId="0" nodeType="afterEffect">
                                  <p:stCondLst>
                                    <p:cond delay="0"/>
                                  </p:stCondLst>
                                  <p:childTnLst>
                                    <p:set>
                                      <p:cBhvr>
                                        <p:cTn id="146" dur="1" fill="hold">
                                          <p:stCondLst>
                                            <p:cond delay="0"/>
                                          </p:stCondLst>
                                        </p:cTn>
                                        <p:tgtEl>
                                          <p:spTgt spid="165">
                                            <p:txEl>
                                              <p:pRg st="0" end="0"/>
                                            </p:txEl>
                                          </p:spTgt>
                                        </p:tgtEl>
                                        <p:attrNameLst>
                                          <p:attrName>style.visibility</p:attrName>
                                        </p:attrNameLst>
                                      </p:cBhvr>
                                      <p:to>
                                        <p:strVal val="visible"/>
                                      </p:to>
                                    </p:set>
                                    <p:anim calcmode="lin" valueType="num">
                                      <p:cBhvr>
                                        <p:cTn id="147" dur="300" fill="hold"/>
                                        <p:tgtEl>
                                          <p:spTgt spid="165">
                                            <p:txEl>
                                              <p:pRg st="0" end="0"/>
                                            </p:txEl>
                                          </p:spTgt>
                                        </p:tgtEl>
                                        <p:attrNameLst>
                                          <p:attrName>ppt_w</p:attrName>
                                        </p:attrNameLst>
                                      </p:cBhvr>
                                      <p:tavLst>
                                        <p:tav tm="0">
                                          <p:val>
                                            <p:fltVal val="0"/>
                                          </p:val>
                                        </p:tav>
                                        <p:tav tm="100000">
                                          <p:val>
                                            <p:strVal val="#ppt_w"/>
                                          </p:val>
                                        </p:tav>
                                      </p:tavLst>
                                    </p:anim>
                                    <p:anim calcmode="lin" valueType="num">
                                      <p:cBhvr>
                                        <p:cTn id="148" dur="300" fill="hold"/>
                                        <p:tgtEl>
                                          <p:spTgt spid="165">
                                            <p:txEl>
                                              <p:pRg st="0" end="0"/>
                                            </p:txEl>
                                          </p:spTgt>
                                        </p:tgtEl>
                                        <p:attrNameLst>
                                          <p:attrName>ppt_h</p:attrName>
                                        </p:attrNameLst>
                                      </p:cBhvr>
                                      <p:tavLst>
                                        <p:tav tm="0">
                                          <p:val>
                                            <p:fltVal val="0"/>
                                          </p:val>
                                        </p:tav>
                                        <p:tav tm="100000">
                                          <p:val>
                                            <p:strVal val="#ppt_h"/>
                                          </p:val>
                                        </p:tav>
                                      </p:tavLst>
                                    </p:anim>
                                    <p:animEffect transition="in" filter="fade">
                                      <p:cBhvr>
                                        <p:cTn id="149" dur="300"/>
                                        <p:tgtEl>
                                          <p:spTgt spid="1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0" grpId="0" animBg="1"/>
      <p:bldP spid="41" grpId="0"/>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anim calcmode="lin" valueType="num">
                      <p:cBhvr>
                        <p:cTn dur="500" fill="hold"/>
                        <p:tgtEl>
                          <p:spTgt spid="70"/>
                        </p:tgtEl>
                        <p:attrNameLst>
                          <p:attrName>ppt_x</p:attrName>
                        </p:attrNameLst>
                      </p:cBhvr>
                      <p:tavLst>
                        <p:tav tm="0">
                          <p:val>
                            <p:strVal val="#ppt_x"/>
                          </p:val>
                        </p:tav>
                        <p:tav tm="100000">
                          <p:val>
                            <p:strVal val="#ppt_x"/>
                          </p:val>
                        </p:tav>
                      </p:tavLst>
                    </p:anim>
                    <p:anim calcmode="lin" valueType="num">
                      <p:cBhvr>
                        <p:cTn dur="5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108" grpId="0" animBg="1"/>
      <p:bldP spid="109" grpId="0"/>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P spid="115" grpId="0" build="p">
        <p:tmplLst>
          <p:tmpl lvl="1">
            <p:tnLst>
              <p:par>
                <p:cTn presetID="42" presetClass="entr" presetSubtype="0" fill="hold" nodeType="withEffect">
                  <p:stCondLst>
                    <p:cond delay="200"/>
                  </p:stCondLst>
                  <p:childTnLst>
                    <p:set>
                      <p:cBhvr>
                        <p:cTn dur="1" fill="hold">
                          <p:stCondLst>
                            <p:cond delay="0"/>
                          </p:stCondLst>
                        </p:cTn>
                        <p:tgtEl>
                          <p:spTgt spid="115"/>
                        </p:tgtEl>
                        <p:attrNameLst>
                          <p:attrName>style.visibility</p:attrName>
                        </p:attrNameLst>
                      </p:cBhvr>
                      <p:to>
                        <p:strVal val="visible"/>
                      </p:to>
                    </p:set>
                    <p:animEffect transition="in" filter="fade">
                      <p:cBhvr>
                        <p:cTn dur="500"/>
                        <p:tgtEl>
                          <p:spTgt spid="115"/>
                        </p:tgtEl>
                      </p:cBhvr>
                    </p:animEffect>
                    <p:anim calcmode="lin" valueType="num">
                      <p:cBhvr>
                        <p:cTn dur="500" fill="hold"/>
                        <p:tgtEl>
                          <p:spTgt spid="115"/>
                        </p:tgtEl>
                        <p:attrNameLst>
                          <p:attrName>ppt_x</p:attrName>
                        </p:attrNameLst>
                      </p:cBhvr>
                      <p:tavLst>
                        <p:tav tm="0">
                          <p:val>
                            <p:strVal val="#ppt_x"/>
                          </p:val>
                        </p:tav>
                        <p:tav tm="100000">
                          <p:val>
                            <p:strVal val="#ppt_x"/>
                          </p:val>
                        </p:tav>
                      </p:tavLst>
                    </p:anim>
                    <p:anim calcmode="lin" valueType="num">
                      <p:cBhvr>
                        <p:cTn dur="500" fill="hold"/>
                        <p:tgtEl>
                          <p:spTgt spid="115"/>
                        </p:tgtEl>
                        <p:attrNameLst>
                          <p:attrName>ppt_y</p:attrName>
                        </p:attrNameLst>
                      </p:cBhvr>
                      <p:tavLst>
                        <p:tav tm="0">
                          <p:val>
                            <p:strVal val="#ppt_y+.1"/>
                          </p:val>
                        </p:tav>
                        <p:tav tm="100000">
                          <p:val>
                            <p:strVal val="#ppt_y"/>
                          </p:val>
                        </p:tav>
                      </p:tavLst>
                    </p:anim>
                  </p:childTnLst>
                </p:cTn>
              </p:par>
            </p:tnLst>
          </p:tmpl>
        </p:tmplLst>
      </p:bldP>
      <p:bldP spid="116" grpId="0" build="p">
        <p:tmplLst>
          <p:tmpl lvl="1">
            <p:tnLst>
              <p:par>
                <p:cTn presetID="10" presetClass="entr" presetSubtype="0" fill="hold" nodeType="withEffect">
                  <p:stCondLst>
                    <p:cond delay="800"/>
                  </p:stCondLst>
                  <p:childTnLst>
                    <p:set>
                      <p:cBhvr>
                        <p:cTn dur="1" fill="hold">
                          <p:stCondLst>
                            <p:cond delay="0"/>
                          </p:stCondLst>
                        </p:cTn>
                        <p:tgtEl>
                          <p:spTgt spid="116"/>
                        </p:tgtEl>
                        <p:attrNameLst>
                          <p:attrName>style.visibility</p:attrName>
                        </p:attrNameLst>
                      </p:cBhvr>
                      <p:to>
                        <p:strVal val="visible"/>
                      </p:to>
                    </p:set>
                    <p:animEffect transition="in" filter="fade">
                      <p:cBhvr>
                        <p:cTn dur="500"/>
                        <p:tgtEl>
                          <p:spTgt spid="116"/>
                        </p:tgtEl>
                      </p:cBhvr>
                    </p:animEffect>
                  </p:childTnLst>
                </p:cTn>
              </p:par>
            </p:tnLst>
          </p:tmpl>
        </p:tmplLst>
      </p:bldP>
      <p:bldP spid="117" grpId="0" build="p">
        <p:tmplLst>
          <p:tmpl lvl="1">
            <p:tnLst>
              <p:par>
                <p:cTn presetID="53" presetClass="entr" presetSubtype="16" fill="hold" nodeType="afterEffect">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p:cTn dur="300" fill="hold"/>
                        <p:tgtEl>
                          <p:spTgt spid="117"/>
                        </p:tgtEl>
                        <p:attrNameLst>
                          <p:attrName>ppt_w</p:attrName>
                        </p:attrNameLst>
                      </p:cBhvr>
                      <p:tavLst>
                        <p:tav tm="0">
                          <p:val>
                            <p:fltVal val="0"/>
                          </p:val>
                        </p:tav>
                        <p:tav tm="100000">
                          <p:val>
                            <p:strVal val="#ppt_w"/>
                          </p:val>
                        </p:tav>
                      </p:tavLst>
                    </p:anim>
                    <p:anim calcmode="lin" valueType="num">
                      <p:cBhvr>
                        <p:cTn dur="300" fill="hold"/>
                        <p:tgtEl>
                          <p:spTgt spid="117"/>
                        </p:tgtEl>
                        <p:attrNameLst>
                          <p:attrName>ppt_h</p:attrName>
                        </p:attrNameLst>
                      </p:cBhvr>
                      <p:tavLst>
                        <p:tav tm="0">
                          <p:val>
                            <p:fltVal val="0"/>
                          </p:val>
                        </p:tav>
                        <p:tav tm="100000">
                          <p:val>
                            <p:strVal val="#ppt_h"/>
                          </p:val>
                        </p:tav>
                      </p:tavLst>
                    </p:anim>
                    <p:animEffect transition="in" filter="fade">
                      <p:cBhvr>
                        <p:cTn dur="300"/>
                        <p:tgtEl>
                          <p:spTgt spid="117"/>
                        </p:tgtEl>
                      </p:cBhvr>
                    </p:animEffect>
                  </p:childTnLst>
                </p:cTn>
              </p:par>
            </p:tnLst>
          </p:tmpl>
        </p:tmplLst>
      </p:bldP>
      <p:bldP spid="141" grpId="0" animBg="1"/>
      <p:bldP spid="142" grpId="0"/>
      <p:bldP spid="145" grpId="0" build="p">
        <p:tmplLst>
          <p:tmpl lvl="1">
            <p:tnLst>
              <p:par>
                <p:cTn presetID="42" presetClass="entr" presetSubtype="0" fill="hold" nodeType="withEffect">
                  <p:stCondLst>
                    <p:cond delay="200"/>
                  </p:stCondLst>
                  <p:childTnLst>
                    <p:set>
                      <p:cBhvr>
                        <p:cTn dur="1" fill="hold">
                          <p:stCondLst>
                            <p:cond delay="0"/>
                          </p:stCondLst>
                        </p:cTn>
                        <p:tgtEl>
                          <p:spTgt spid="145"/>
                        </p:tgtEl>
                        <p:attrNameLst>
                          <p:attrName>style.visibility</p:attrName>
                        </p:attrNameLst>
                      </p:cBhvr>
                      <p:to>
                        <p:strVal val="visible"/>
                      </p:to>
                    </p:set>
                    <p:animEffect transition="in" filter="fade">
                      <p:cBhvr>
                        <p:cTn dur="400"/>
                        <p:tgtEl>
                          <p:spTgt spid="145"/>
                        </p:tgtEl>
                      </p:cBhvr>
                    </p:animEffect>
                    <p:anim calcmode="lin" valueType="num">
                      <p:cBhvr>
                        <p:cTn dur="400" fill="hold"/>
                        <p:tgtEl>
                          <p:spTgt spid="145"/>
                        </p:tgtEl>
                        <p:attrNameLst>
                          <p:attrName>ppt_x</p:attrName>
                        </p:attrNameLst>
                      </p:cBhvr>
                      <p:tavLst>
                        <p:tav tm="0">
                          <p:val>
                            <p:strVal val="#ppt_x"/>
                          </p:val>
                        </p:tav>
                        <p:tav tm="100000">
                          <p:val>
                            <p:strVal val="#ppt_x"/>
                          </p:val>
                        </p:tav>
                      </p:tavLst>
                    </p:anim>
                    <p:anim calcmode="lin" valueType="num">
                      <p:cBhvr>
                        <p:cTn dur="4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anim calcmode="lin" valueType="num">
                      <p:cBhvr>
                        <p:cTn dur="500" fill="hold"/>
                        <p:tgtEl>
                          <p:spTgt spid="146"/>
                        </p:tgtEl>
                        <p:attrNameLst>
                          <p:attrName>ppt_x</p:attrName>
                        </p:attrNameLst>
                      </p:cBhvr>
                      <p:tavLst>
                        <p:tav tm="0">
                          <p:val>
                            <p:strVal val="#ppt_x"/>
                          </p:val>
                        </p:tav>
                        <p:tav tm="100000">
                          <p:val>
                            <p:strVal val="#ppt_x"/>
                          </p:val>
                        </p:tav>
                      </p:tavLst>
                    </p:anim>
                    <p:anim calcmode="lin" valueType="num">
                      <p:cBhvr>
                        <p:cTn dur="500" fill="hold"/>
                        <p:tgtEl>
                          <p:spTgt spid="146"/>
                        </p:tgtEl>
                        <p:attrNameLst>
                          <p:attrName>ppt_y</p:attrName>
                        </p:attrNameLst>
                      </p:cBhvr>
                      <p:tavLst>
                        <p:tav tm="0">
                          <p:val>
                            <p:strVal val="#ppt_y+.1"/>
                          </p:val>
                        </p:tav>
                        <p:tav tm="100000">
                          <p:val>
                            <p:strVal val="#ppt_y"/>
                          </p:val>
                        </p:tav>
                      </p:tavLst>
                    </p:anim>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53" presetClass="entr" presetSubtype="16"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p:cTn dur="300" fill="hold"/>
                        <p:tgtEl>
                          <p:spTgt spid="148"/>
                        </p:tgtEl>
                        <p:attrNameLst>
                          <p:attrName>ppt_w</p:attrName>
                        </p:attrNameLst>
                      </p:cBhvr>
                      <p:tavLst>
                        <p:tav tm="0">
                          <p:val>
                            <p:fltVal val="0"/>
                          </p:val>
                        </p:tav>
                        <p:tav tm="100000">
                          <p:val>
                            <p:strVal val="#ppt_w"/>
                          </p:val>
                        </p:tav>
                      </p:tavLst>
                    </p:anim>
                    <p:anim calcmode="lin" valueType="num">
                      <p:cBhvr>
                        <p:cTn dur="300" fill="hold"/>
                        <p:tgtEl>
                          <p:spTgt spid="148"/>
                        </p:tgtEl>
                        <p:attrNameLst>
                          <p:attrName>ppt_h</p:attrName>
                        </p:attrNameLst>
                      </p:cBhvr>
                      <p:tavLst>
                        <p:tav tm="0">
                          <p:val>
                            <p:fltVal val="0"/>
                          </p:val>
                        </p:tav>
                        <p:tav tm="100000">
                          <p:val>
                            <p:strVal val="#ppt_h"/>
                          </p:val>
                        </p:tav>
                      </p:tavLst>
                    </p:anim>
                    <p:animEffect transition="in" filter="fade">
                      <p:cBhvr>
                        <p:cTn dur="300"/>
                        <p:tgtEl>
                          <p:spTgt spid="148"/>
                        </p:tgtEl>
                      </p:cBhvr>
                    </p:animEffect>
                  </p:childTnLst>
                </p:cTn>
              </p:par>
            </p:tnLst>
          </p:tmpl>
        </p:tmplLst>
      </p:bldP>
      <p:bldP spid="160" grpId="0" animBg="1"/>
      <p:bldP spid="161" grpId="0"/>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500"/>
                        <p:tgtEl>
                          <p:spTgt spid="163"/>
                        </p:tgtEl>
                      </p:cBhvr>
                    </p:animEffect>
                    <p:anim calcmode="lin" valueType="num">
                      <p:cBhvr>
                        <p:cTn dur="500" fill="hold"/>
                        <p:tgtEl>
                          <p:spTgt spid="163"/>
                        </p:tgtEl>
                        <p:attrNameLst>
                          <p:attrName>ppt_x</p:attrName>
                        </p:attrNameLst>
                      </p:cBhvr>
                      <p:tavLst>
                        <p:tav tm="0">
                          <p:val>
                            <p:strVal val="#ppt_x"/>
                          </p:val>
                        </p:tav>
                        <p:tav tm="100000">
                          <p:val>
                            <p:strVal val="#ppt_x"/>
                          </p:val>
                        </p:tav>
                      </p:tavLst>
                    </p:anim>
                    <p:anim calcmode="lin" valueType="num">
                      <p:cBhvr>
                        <p:cTn dur="5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10" presetClass="entr" presetSubtype="0" fill="hold" nodeType="withEffect">
                  <p:stCondLst>
                    <p:cond delay="800"/>
                  </p:stCondLst>
                  <p:childTnLst>
                    <p:set>
                      <p:cBhvr>
                        <p:cTn dur="1" fill="hold">
                          <p:stCondLst>
                            <p:cond delay="0"/>
                          </p:stCondLst>
                        </p:cTn>
                        <p:tgtEl>
                          <p:spTgt spid="164"/>
                        </p:tgtEl>
                        <p:attrNameLst>
                          <p:attrName>style.visibility</p:attrName>
                        </p:attrNameLst>
                      </p:cBhvr>
                      <p:to>
                        <p:strVal val="visible"/>
                      </p:to>
                    </p:set>
                    <p:animEffect transition="in" filter="fade">
                      <p:cBhvr>
                        <p:cTn dur="500"/>
                        <p:tgtEl>
                          <p:spTgt spid="164"/>
                        </p:tgtEl>
                      </p:cBhvr>
                    </p:animEffect>
                  </p:childTnLst>
                </p:cTn>
              </p:par>
            </p:tnLst>
          </p:tmpl>
        </p:tmplLst>
      </p:bldP>
      <p:bldP spid="165" grpId="0" build="p">
        <p:tmplLst>
          <p:tmpl lvl="1">
            <p:tnLst>
              <p:par>
                <p:cTn presetID="53" presetClass="entr" presetSubtype="16" fill="hold" nodeType="afterEffect">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p:cTn dur="300" fill="hold"/>
                        <p:tgtEl>
                          <p:spTgt spid="165"/>
                        </p:tgtEl>
                        <p:attrNameLst>
                          <p:attrName>ppt_w</p:attrName>
                        </p:attrNameLst>
                      </p:cBhvr>
                      <p:tavLst>
                        <p:tav tm="0">
                          <p:val>
                            <p:fltVal val="0"/>
                          </p:val>
                        </p:tav>
                        <p:tav tm="100000">
                          <p:val>
                            <p:strVal val="#ppt_w"/>
                          </p:val>
                        </p:tav>
                      </p:tavLst>
                    </p:anim>
                    <p:anim calcmode="lin" valueType="num">
                      <p:cBhvr>
                        <p:cTn dur="300" fill="hold"/>
                        <p:tgtEl>
                          <p:spTgt spid="165"/>
                        </p:tgtEl>
                        <p:attrNameLst>
                          <p:attrName>ppt_h</p:attrName>
                        </p:attrNameLst>
                      </p:cBhvr>
                      <p:tavLst>
                        <p:tav tm="0">
                          <p:val>
                            <p:fltVal val="0"/>
                          </p:val>
                        </p:tav>
                        <p:tav tm="100000">
                          <p:val>
                            <p:strVal val="#ppt_h"/>
                          </p:val>
                        </p:tav>
                      </p:tavLst>
                    </p:anim>
                    <p:animEffect transition="in" filter="fade">
                      <p:cBhvr>
                        <p:cTn dur="300"/>
                        <p:tgtEl>
                          <p:spTgt spid="16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5" name="Group 34"/>
          <p:cNvGrpSpPr/>
          <p:nvPr userDrawn="1"/>
        </p:nvGrpSpPr>
        <p:grpSpPr>
          <a:xfrm>
            <a:off x="75982" y="289155"/>
            <a:ext cx="287999" cy="256629"/>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85" name="Straight Connector 84"/>
          <p:cNvCxnSpPr/>
          <p:nvPr userDrawn="1"/>
        </p:nvCxnSpPr>
        <p:spPr>
          <a:xfrm flipH="1">
            <a:off x="452438" y="2857501"/>
            <a:ext cx="399732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a:off x="4572000" y="1216745"/>
            <a:ext cx="0" cy="3492417"/>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4679961" y="2857501"/>
            <a:ext cx="399732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0" name="Arc 89"/>
          <p:cNvSpPr>
            <a:spLocks noChangeAspect="1"/>
          </p:cNvSpPr>
          <p:nvPr userDrawn="1"/>
        </p:nvSpPr>
        <p:spPr>
          <a:xfrm>
            <a:off x="749966" y="1216743"/>
            <a:ext cx="1584000" cy="14255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94" name="Text Placeholder 7"/>
          <p:cNvSpPr>
            <a:spLocks noGrp="1"/>
          </p:cNvSpPr>
          <p:nvPr>
            <p:ph type="body" sz="quarter" idx="18" hasCustomPrompt="1"/>
          </p:nvPr>
        </p:nvSpPr>
        <p:spPr>
          <a:xfrm>
            <a:off x="2537915" y="142588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95" name="Text Placeholder 7"/>
          <p:cNvSpPr>
            <a:spLocks noGrp="1"/>
          </p:cNvSpPr>
          <p:nvPr>
            <p:ph type="body" sz="quarter" idx="19" hasCustomPrompt="1"/>
          </p:nvPr>
        </p:nvSpPr>
        <p:spPr>
          <a:xfrm>
            <a:off x="2537915" y="175705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6" name="Text Placeholder 2"/>
          <p:cNvSpPr>
            <a:spLocks noGrp="1"/>
          </p:cNvSpPr>
          <p:nvPr>
            <p:ph type="body" sz="quarter" idx="16" hasCustomPrompt="1"/>
          </p:nvPr>
        </p:nvSpPr>
        <p:spPr>
          <a:xfrm>
            <a:off x="2533158" y="198231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06" name="Oval 105"/>
          <p:cNvSpPr>
            <a:spLocks noChangeAspect="1"/>
          </p:cNvSpPr>
          <p:nvPr userDrawn="1"/>
        </p:nvSpPr>
        <p:spPr>
          <a:xfrm>
            <a:off x="452439" y="1652998"/>
            <a:ext cx="612001" cy="550799"/>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Placeholder 7"/>
          <p:cNvSpPr>
            <a:spLocks noGrp="1"/>
          </p:cNvSpPr>
          <p:nvPr>
            <p:ph type="body" sz="quarter" idx="65" hasCustomPrompt="1"/>
          </p:nvPr>
        </p:nvSpPr>
        <p:spPr>
          <a:xfrm>
            <a:off x="511313" y="165299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14" name="Picture Placeholder 2"/>
          <p:cNvSpPr>
            <a:spLocks noGrp="1" noChangeAspect="1"/>
          </p:cNvSpPr>
          <p:nvPr>
            <p:ph type="pic" sz="quarter" idx="17"/>
          </p:nvPr>
        </p:nvSpPr>
        <p:spPr>
          <a:xfrm>
            <a:off x="943346" y="132301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18" name="Arc 117"/>
          <p:cNvSpPr>
            <a:spLocks noChangeAspect="1"/>
          </p:cNvSpPr>
          <p:nvPr userDrawn="1"/>
        </p:nvSpPr>
        <p:spPr>
          <a:xfrm>
            <a:off x="4982247" y="1216743"/>
            <a:ext cx="1584000" cy="14255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21" name="Text Placeholder 7"/>
          <p:cNvSpPr>
            <a:spLocks noGrp="1"/>
          </p:cNvSpPr>
          <p:nvPr>
            <p:ph type="body" sz="quarter" idx="68" hasCustomPrompt="1"/>
          </p:nvPr>
        </p:nvSpPr>
        <p:spPr>
          <a:xfrm>
            <a:off x="6770196" y="142588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22" name="Text Placeholder 7"/>
          <p:cNvSpPr>
            <a:spLocks noGrp="1"/>
          </p:cNvSpPr>
          <p:nvPr>
            <p:ph type="body" sz="quarter" idx="69" hasCustomPrompt="1"/>
          </p:nvPr>
        </p:nvSpPr>
        <p:spPr>
          <a:xfrm>
            <a:off x="6770196" y="175705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3" name="Text Placeholder 2"/>
          <p:cNvSpPr>
            <a:spLocks noGrp="1"/>
          </p:cNvSpPr>
          <p:nvPr>
            <p:ph type="body" sz="quarter" idx="70" hasCustomPrompt="1"/>
          </p:nvPr>
        </p:nvSpPr>
        <p:spPr>
          <a:xfrm>
            <a:off x="6765439" y="198231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30" name="Oval 129"/>
          <p:cNvSpPr>
            <a:spLocks noChangeAspect="1"/>
          </p:cNvSpPr>
          <p:nvPr userDrawn="1"/>
        </p:nvSpPr>
        <p:spPr>
          <a:xfrm>
            <a:off x="4684722" y="1652998"/>
            <a:ext cx="612001" cy="550799"/>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33" name="Text Placeholder 7"/>
          <p:cNvSpPr>
            <a:spLocks noGrp="1"/>
          </p:cNvSpPr>
          <p:nvPr>
            <p:ph type="body" sz="quarter" idx="67" hasCustomPrompt="1"/>
          </p:nvPr>
        </p:nvSpPr>
        <p:spPr>
          <a:xfrm>
            <a:off x="4743594" y="165299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36" name="Picture Placeholder 2"/>
          <p:cNvSpPr>
            <a:spLocks noGrp="1" noChangeAspect="1"/>
          </p:cNvSpPr>
          <p:nvPr>
            <p:ph type="pic" sz="quarter" idx="66"/>
          </p:nvPr>
        </p:nvSpPr>
        <p:spPr>
          <a:xfrm>
            <a:off x="5175625" y="132301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39" name="Arc 138"/>
          <p:cNvSpPr>
            <a:spLocks noChangeAspect="1"/>
          </p:cNvSpPr>
          <p:nvPr userDrawn="1"/>
        </p:nvSpPr>
        <p:spPr>
          <a:xfrm>
            <a:off x="749966" y="3091263"/>
            <a:ext cx="1584000" cy="14255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41" name="Text Placeholder 7"/>
          <p:cNvSpPr>
            <a:spLocks noGrp="1"/>
          </p:cNvSpPr>
          <p:nvPr>
            <p:ph type="body" sz="quarter" idx="73" hasCustomPrompt="1"/>
          </p:nvPr>
        </p:nvSpPr>
        <p:spPr>
          <a:xfrm>
            <a:off x="2537915" y="330040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42" name="Text Placeholder 7"/>
          <p:cNvSpPr>
            <a:spLocks noGrp="1"/>
          </p:cNvSpPr>
          <p:nvPr>
            <p:ph type="body" sz="quarter" idx="74" hasCustomPrompt="1"/>
          </p:nvPr>
        </p:nvSpPr>
        <p:spPr>
          <a:xfrm>
            <a:off x="2537915" y="363157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3" name="Text Placeholder 2"/>
          <p:cNvSpPr>
            <a:spLocks noGrp="1"/>
          </p:cNvSpPr>
          <p:nvPr>
            <p:ph type="body" sz="quarter" idx="75" hasCustomPrompt="1"/>
          </p:nvPr>
        </p:nvSpPr>
        <p:spPr>
          <a:xfrm>
            <a:off x="2533158" y="385683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7" name="Oval 146"/>
          <p:cNvSpPr>
            <a:spLocks noChangeAspect="1"/>
          </p:cNvSpPr>
          <p:nvPr userDrawn="1"/>
        </p:nvSpPr>
        <p:spPr>
          <a:xfrm>
            <a:off x="452439" y="3527518"/>
            <a:ext cx="612001" cy="550799"/>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49" name="Text Placeholder 7"/>
          <p:cNvSpPr>
            <a:spLocks noGrp="1"/>
          </p:cNvSpPr>
          <p:nvPr>
            <p:ph type="body" sz="quarter" idx="72" hasCustomPrompt="1"/>
          </p:nvPr>
        </p:nvSpPr>
        <p:spPr>
          <a:xfrm>
            <a:off x="511313" y="352751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51" name="Picture Placeholder 2"/>
          <p:cNvSpPr>
            <a:spLocks noGrp="1" noChangeAspect="1"/>
          </p:cNvSpPr>
          <p:nvPr>
            <p:ph type="pic" sz="quarter" idx="71"/>
          </p:nvPr>
        </p:nvSpPr>
        <p:spPr>
          <a:xfrm>
            <a:off x="943346" y="319753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53" name="Arc 152"/>
          <p:cNvSpPr>
            <a:spLocks noChangeAspect="1"/>
          </p:cNvSpPr>
          <p:nvPr userDrawn="1"/>
        </p:nvSpPr>
        <p:spPr>
          <a:xfrm>
            <a:off x="4982247" y="3091263"/>
            <a:ext cx="1584000" cy="14255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54" name="Text Placeholder 7"/>
          <p:cNvSpPr>
            <a:spLocks noGrp="1"/>
          </p:cNvSpPr>
          <p:nvPr>
            <p:ph type="body" sz="quarter" idx="78" hasCustomPrompt="1"/>
          </p:nvPr>
        </p:nvSpPr>
        <p:spPr>
          <a:xfrm>
            <a:off x="6770196" y="330040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55" name="Text Placeholder 7"/>
          <p:cNvSpPr>
            <a:spLocks noGrp="1"/>
          </p:cNvSpPr>
          <p:nvPr>
            <p:ph type="body" sz="quarter" idx="79" hasCustomPrompt="1"/>
          </p:nvPr>
        </p:nvSpPr>
        <p:spPr>
          <a:xfrm>
            <a:off x="6770196" y="363157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6" name="Text Placeholder 2"/>
          <p:cNvSpPr>
            <a:spLocks noGrp="1"/>
          </p:cNvSpPr>
          <p:nvPr>
            <p:ph type="body" sz="quarter" idx="80" hasCustomPrompt="1"/>
          </p:nvPr>
        </p:nvSpPr>
        <p:spPr>
          <a:xfrm>
            <a:off x="6765439" y="385683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57" name="Oval 156"/>
          <p:cNvSpPr>
            <a:spLocks noChangeAspect="1"/>
          </p:cNvSpPr>
          <p:nvPr userDrawn="1"/>
        </p:nvSpPr>
        <p:spPr>
          <a:xfrm>
            <a:off x="4684722" y="3527518"/>
            <a:ext cx="612001" cy="550799"/>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58" name="Text Placeholder 7"/>
          <p:cNvSpPr>
            <a:spLocks noGrp="1"/>
          </p:cNvSpPr>
          <p:nvPr>
            <p:ph type="body" sz="quarter" idx="77" hasCustomPrompt="1"/>
          </p:nvPr>
        </p:nvSpPr>
        <p:spPr>
          <a:xfrm>
            <a:off x="4743594" y="352751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59" name="Picture Placeholder 2"/>
          <p:cNvSpPr>
            <a:spLocks noGrp="1" noChangeAspect="1"/>
          </p:cNvSpPr>
          <p:nvPr>
            <p:ph type="pic" sz="quarter" idx="76"/>
          </p:nvPr>
        </p:nvSpPr>
        <p:spPr>
          <a:xfrm>
            <a:off x="5175625" y="319753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68194297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up)">
                                      <p:cBhvr>
                                        <p:cTn id="21" dur="500"/>
                                        <p:tgtEl>
                                          <p:spTgt spid="85"/>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up)">
                                      <p:cBhvr>
                                        <p:cTn id="25" dur="500"/>
                                        <p:tgtEl>
                                          <p:spTgt spid="81"/>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up)">
                                      <p:cBhvr>
                                        <p:cTn id="29" dur="500"/>
                                        <p:tgtEl>
                                          <p:spTgt spid="83"/>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94">
                                            <p:txEl>
                                              <p:pRg st="0" end="0"/>
                                            </p:txEl>
                                          </p:spTgt>
                                        </p:tgtEl>
                                        <p:attrNameLst>
                                          <p:attrName>style.visibility</p:attrName>
                                        </p:attrNameLst>
                                      </p:cBhvr>
                                      <p:to>
                                        <p:strVal val="visible"/>
                                      </p:to>
                                    </p:set>
                                    <p:animEffect transition="in" filter="fade">
                                      <p:cBhvr>
                                        <p:cTn id="32" dur="400"/>
                                        <p:tgtEl>
                                          <p:spTgt spid="94">
                                            <p:txEl>
                                              <p:pRg st="0" end="0"/>
                                            </p:txEl>
                                          </p:spTgt>
                                        </p:tgtEl>
                                      </p:cBhvr>
                                    </p:animEffect>
                                    <p:anim calcmode="lin" valueType="num">
                                      <p:cBhvr>
                                        <p:cTn id="33" dur="4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94">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95">
                                            <p:txEl>
                                              <p:pRg st="0" end="0"/>
                                            </p:txEl>
                                          </p:spTgt>
                                        </p:tgtEl>
                                        <p:attrNameLst>
                                          <p:attrName>style.visibility</p:attrName>
                                        </p:attrNameLst>
                                      </p:cBhvr>
                                      <p:to>
                                        <p:strVal val="visible"/>
                                      </p:to>
                                    </p:set>
                                    <p:animEffect transition="in" filter="fade">
                                      <p:cBhvr>
                                        <p:cTn id="37" dur="500"/>
                                        <p:tgtEl>
                                          <p:spTgt spid="95">
                                            <p:txEl>
                                              <p:pRg st="0" end="0"/>
                                            </p:txEl>
                                          </p:spTgt>
                                        </p:tgtEl>
                                      </p:cBhvr>
                                    </p:animEffect>
                                    <p:anim calcmode="lin" valueType="num">
                                      <p:cBhvr>
                                        <p:cTn id="38"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95">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96">
                                            <p:txEl>
                                              <p:pRg st="0" end="0"/>
                                            </p:txEl>
                                          </p:spTgt>
                                        </p:tgtEl>
                                        <p:attrNameLst>
                                          <p:attrName>style.visibility</p:attrName>
                                        </p:attrNameLst>
                                      </p:cBhvr>
                                      <p:to>
                                        <p:strVal val="visible"/>
                                      </p:to>
                                    </p:set>
                                    <p:animEffect transition="in" filter="fade">
                                      <p:cBhvr>
                                        <p:cTn id="42" dur="500"/>
                                        <p:tgtEl>
                                          <p:spTgt spid="96">
                                            <p:txEl>
                                              <p:pRg st="0" end="0"/>
                                            </p:txEl>
                                          </p:spTgt>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106"/>
                                        </p:tgtEl>
                                        <p:attrNameLst>
                                          <p:attrName>style.visibility</p:attrName>
                                        </p:attrNameLst>
                                      </p:cBhvr>
                                      <p:to>
                                        <p:strVal val="visible"/>
                                      </p:to>
                                    </p:set>
                                    <p:anim calcmode="lin" valueType="num">
                                      <p:cBhvr>
                                        <p:cTn id="46" dur="500" fill="hold"/>
                                        <p:tgtEl>
                                          <p:spTgt spid="106"/>
                                        </p:tgtEl>
                                        <p:attrNameLst>
                                          <p:attrName>ppt_w</p:attrName>
                                        </p:attrNameLst>
                                      </p:cBhvr>
                                      <p:tavLst>
                                        <p:tav tm="0">
                                          <p:val>
                                            <p:fltVal val="0"/>
                                          </p:val>
                                        </p:tav>
                                        <p:tav tm="100000">
                                          <p:val>
                                            <p:strVal val="#ppt_w"/>
                                          </p:val>
                                        </p:tav>
                                      </p:tavLst>
                                    </p:anim>
                                    <p:anim calcmode="lin" valueType="num">
                                      <p:cBhvr>
                                        <p:cTn id="47" dur="500" fill="hold"/>
                                        <p:tgtEl>
                                          <p:spTgt spid="106"/>
                                        </p:tgtEl>
                                        <p:attrNameLst>
                                          <p:attrName>ppt_h</p:attrName>
                                        </p:attrNameLst>
                                      </p:cBhvr>
                                      <p:tavLst>
                                        <p:tav tm="0">
                                          <p:val>
                                            <p:fltVal val="0"/>
                                          </p:val>
                                        </p:tav>
                                        <p:tav tm="100000">
                                          <p:val>
                                            <p:strVal val="#ppt_h"/>
                                          </p:val>
                                        </p:tav>
                                      </p:tavLst>
                                    </p:anim>
                                    <p:animEffect transition="in" filter="fade">
                                      <p:cBhvr>
                                        <p:cTn id="48" dur="500"/>
                                        <p:tgtEl>
                                          <p:spTgt spid="106"/>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110">
                                            <p:txEl>
                                              <p:pRg st="0" end="0"/>
                                            </p:txEl>
                                          </p:spTgt>
                                        </p:tgtEl>
                                        <p:attrNameLst>
                                          <p:attrName>style.visibility</p:attrName>
                                        </p:attrNameLst>
                                      </p:cBhvr>
                                      <p:to>
                                        <p:strVal val="visible"/>
                                      </p:to>
                                    </p:set>
                                    <p:anim calcmode="lin" valueType="num">
                                      <p:cBhvr>
                                        <p:cTn id="52" dur="3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110">
                                            <p:txEl>
                                              <p:pRg st="0" end="0"/>
                                            </p:txEl>
                                          </p:spTgt>
                                        </p:tgtEl>
                                      </p:cBhvr>
                                    </p:animEffect>
                                  </p:childTnLst>
                                </p:cTn>
                              </p:par>
                            </p:childTnLst>
                          </p:cTn>
                        </p:par>
                        <p:par>
                          <p:cTn id="55" fill="hold">
                            <p:stCondLst>
                              <p:cond delay="3000"/>
                            </p:stCondLst>
                            <p:childTnLst>
                              <p:par>
                                <p:cTn id="56" presetID="6" presetClass="entr" presetSubtype="16"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circle(in)">
                                      <p:cBhvr>
                                        <p:cTn id="58" dur="1000"/>
                                        <p:tgtEl>
                                          <p:spTgt spid="90"/>
                                        </p:tgtEl>
                                      </p:cBhvr>
                                    </p:animEffect>
                                  </p:childTnLst>
                                </p:cTn>
                              </p:par>
                            </p:childTnLst>
                          </p:cTn>
                        </p:par>
                        <p:par>
                          <p:cTn id="59" fill="hold">
                            <p:stCondLst>
                              <p:cond delay="4000"/>
                            </p:stCondLst>
                            <p:childTnLst>
                              <p:par>
                                <p:cTn id="60" presetID="53" presetClass="entr" presetSubtype="16" fill="hold" grpId="0" nodeType="afterEffect" nodePh="1">
                                  <p:stCondLst>
                                    <p:cond delay="0"/>
                                  </p:stCondLst>
                                  <p:endCondLst>
                                    <p:cond evt="begin" delay="0">
                                      <p:tn val="60"/>
                                    </p:cond>
                                  </p:end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121">
                                            <p:txEl>
                                              <p:pRg st="0" end="0"/>
                                            </p:txEl>
                                          </p:spTgt>
                                        </p:tgtEl>
                                        <p:attrNameLst>
                                          <p:attrName>style.visibility</p:attrName>
                                        </p:attrNameLst>
                                      </p:cBhvr>
                                      <p:to>
                                        <p:strVal val="visible"/>
                                      </p:to>
                                    </p:set>
                                    <p:animEffect transition="in" filter="fade">
                                      <p:cBhvr>
                                        <p:cTn id="67" dur="400"/>
                                        <p:tgtEl>
                                          <p:spTgt spid="121">
                                            <p:txEl>
                                              <p:pRg st="0" end="0"/>
                                            </p:txEl>
                                          </p:spTgt>
                                        </p:tgtEl>
                                      </p:cBhvr>
                                    </p:animEffect>
                                    <p:anim calcmode="lin" valueType="num">
                                      <p:cBhvr>
                                        <p:cTn id="68" dur="400" fill="hold"/>
                                        <p:tgtEl>
                                          <p:spTgt spid="121">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121">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122">
                                            <p:txEl>
                                              <p:pRg st="0" end="0"/>
                                            </p:txEl>
                                          </p:spTgt>
                                        </p:tgtEl>
                                        <p:attrNameLst>
                                          <p:attrName>style.visibility</p:attrName>
                                        </p:attrNameLst>
                                      </p:cBhvr>
                                      <p:to>
                                        <p:strVal val="visible"/>
                                      </p:to>
                                    </p:set>
                                    <p:animEffect transition="in" filter="fade">
                                      <p:cBhvr>
                                        <p:cTn id="72" dur="500"/>
                                        <p:tgtEl>
                                          <p:spTgt spid="122">
                                            <p:txEl>
                                              <p:pRg st="0" end="0"/>
                                            </p:txEl>
                                          </p:spTgt>
                                        </p:tgtEl>
                                      </p:cBhvr>
                                    </p:animEffect>
                                    <p:anim calcmode="lin" valueType="num">
                                      <p:cBhvr>
                                        <p:cTn id="73" dur="500" fill="hold"/>
                                        <p:tgtEl>
                                          <p:spTgt spid="12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12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123">
                                            <p:txEl>
                                              <p:pRg st="0" end="0"/>
                                            </p:txEl>
                                          </p:spTgt>
                                        </p:tgtEl>
                                        <p:attrNameLst>
                                          <p:attrName>style.visibility</p:attrName>
                                        </p:attrNameLst>
                                      </p:cBhvr>
                                      <p:to>
                                        <p:strVal val="visible"/>
                                      </p:to>
                                    </p:set>
                                    <p:animEffect transition="in" filter="fade">
                                      <p:cBhvr>
                                        <p:cTn id="77" dur="500"/>
                                        <p:tgtEl>
                                          <p:spTgt spid="123">
                                            <p:txEl>
                                              <p:pRg st="0" end="0"/>
                                            </p:txEl>
                                          </p:spTgt>
                                        </p:tgtEl>
                                      </p:cBhvr>
                                    </p:animEffect>
                                  </p:childTnLst>
                                </p:cTn>
                              </p:par>
                            </p:childTnLst>
                          </p:cTn>
                        </p:par>
                        <p:par>
                          <p:cTn id="78" fill="hold">
                            <p:stCondLst>
                              <p:cond delay="4500"/>
                            </p:stCondLst>
                            <p:childTnLst>
                              <p:par>
                                <p:cTn id="79" presetID="53" presetClass="entr" presetSubtype="16" fill="hold" grpId="0" nodeType="afterEffect">
                                  <p:stCondLst>
                                    <p:cond delay="0"/>
                                  </p:stCondLst>
                                  <p:childTnLst>
                                    <p:set>
                                      <p:cBhvr>
                                        <p:cTn id="80" dur="1" fill="hold">
                                          <p:stCondLst>
                                            <p:cond delay="0"/>
                                          </p:stCondLst>
                                        </p:cTn>
                                        <p:tgtEl>
                                          <p:spTgt spid="130"/>
                                        </p:tgtEl>
                                        <p:attrNameLst>
                                          <p:attrName>style.visibility</p:attrName>
                                        </p:attrNameLst>
                                      </p:cBhvr>
                                      <p:to>
                                        <p:strVal val="visible"/>
                                      </p:to>
                                    </p:set>
                                    <p:anim calcmode="lin" valueType="num">
                                      <p:cBhvr>
                                        <p:cTn id="81" dur="500" fill="hold"/>
                                        <p:tgtEl>
                                          <p:spTgt spid="130"/>
                                        </p:tgtEl>
                                        <p:attrNameLst>
                                          <p:attrName>ppt_w</p:attrName>
                                        </p:attrNameLst>
                                      </p:cBhvr>
                                      <p:tavLst>
                                        <p:tav tm="0">
                                          <p:val>
                                            <p:fltVal val="0"/>
                                          </p:val>
                                        </p:tav>
                                        <p:tav tm="100000">
                                          <p:val>
                                            <p:strVal val="#ppt_w"/>
                                          </p:val>
                                        </p:tav>
                                      </p:tavLst>
                                    </p:anim>
                                    <p:anim calcmode="lin" valueType="num">
                                      <p:cBhvr>
                                        <p:cTn id="82" dur="500" fill="hold"/>
                                        <p:tgtEl>
                                          <p:spTgt spid="130"/>
                                        </p:tgtEl>
                                        <p:attrNameLst>
                                          <p:attrName>ppt_h</p:attrName>
                                        </p:attrNameLst>
                                      </p:cBhvr>
                                      <p:tavLst>
                                        <p:tav tm="0">
                                          <p:val>
                                            <p:fltVal val="0"/>
                                          </p:val>
                                        </p:tav>
                                        <p:tav tm="100000">
                                          <p:val>
                                            <p:strVal val="#ppt_h"/>
                                          </p:val>
                                        </p:tav>
                                      </p:tavLst>
                                    </p:anim>
                                    <p:animEffect transition="in" filter="fade">
                                      <p:cBhvr>
                                        <p:cTn id="83" dur="500"/>
                                        <p:tgtEl>
                                          <p:spTgt spid="130"/>
                                        </p:tgtEl>
                                      </p:cBhvr>
                                    </p:animEffect>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133">
                                            <p:txEl>
                                              <p:pRg st="0" end="0"/>
                                            </p:txEl>
                                          </p:spTgt>
                                        </p:tgtEl>
                                        <p:attrNameLst>
                                          <p:attrName>style.visibility</p:attrName>
                                        </p:attrNameLst>
                                      </p:cBhvr>
                                      <p:to>
                                        <p:strVal val="visible"/>
                                      </p:to>
                                    </p:set>
                                    <p:anim calcmode="lin" valueType="num">
                                      <p:cBhvr>
                                        <p:cTn id="87" dur="300" fill="hold"/>
                                        <p:tgtEl>
                                          <p:spTgt spid="133">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133">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133">
                                            <p:txEl>
                                              <p:pRg st="0" end="0"/>
                                            </p:txEl>
                                          </p:spTgt>
                                        </p:tgtEl>
                                      </p:cBhvr>
                                    </p:animEffect>
                                  </p:childTnLst>
                                </p:cTn>
                              </p:par>
                            </p:childTnLst>
                          </p:cTn>
                        </p:par>
                        <p:par>
                          <p:cTn id="90" fill="hold">
                            <p:stCondLst>
                              <p:cond delay="5500"/>
                            </p:stCondLst>
                            <p:childTnLst>
                              <p:par>
                                <p:cTn id="91" presetID="6" presetClass="entr" presetSubtype="16" fill="hold" grpId="0" nodeType="afterEffect">
                                  <p:stCondLst>
                                    <p:cond delay="0"/>
                                  </p:stCondLst>
                                  <p:childTnLst>
                                    <p:set>
                                      <p:cBhvr>
                                        <p:cTn id="92" dur="1" fill="hold">
                                          <p:stCondLst>
                                            <p:cond delay="0"/>
                                          </p:stCondLst>
                                        </p:cTn>
                                        <p:tgtEl>
                                          <p:spTgt spid="118"/>
                                        </p:tgtEl>
                                        <p:attrNameLst>
                                          <p:attrName>style.visibility</p:attrName>
                                        </p:attrNameLst>
                                      </p:cBhvr>
                                      <p:to>
                                        <p:strVal val="visible"/>
                                      </p:to>
                                    </p:set>
                                    <p:animEffect transition="in" filter="circle(in)">
                                      <p:cBhvr>
                                        <p:cTn id="93" dur="1000"/>
                                        <p:tgtEl>
                                          <p:spTgt spid="118"/>
                                        </p:tgtEl>
                                      </p:cBhvr>
                                    </p:animEffect>
                                  </p:childTnLst>
                                </p:cTn>
                              </p:par>
                            </p:childTnLst>
                          </p:cTn>
                        </p:par>
                        <p:par>
                          <p:cTn id="94" fill="hold">
                            <p:stCondLst>
                              <p:cond delay="6500"/>
                            </p:stCondLst>
                            <p:childTnLst>
                              <p:par>
                                <p:cTn id="95" presetID="53" presetClass="entr" presetSubtype="16" fill="hold" grpId="0" nodeType="afterEffect" nodePh="1">
                                  <p:stCondLst>
                                    <p:cond delay="0"/>
                                  </p:stCondLst>
                                  <p:endCondLst>
                                    <p:cond evt="begin" delay="0">
                                      <p:tn val="95"/>
                                    </p:cond>
                                  </p:endCondLst>
                                  <p:childTnLst>
                                    <p:set>
                                      <p:cBhvr>
                                        <p:cTn id="96" dur="1" fill="hold">
                                          <p:stCondLst>
                                            <p:cond delay="0"/>
                                          </p:stCondLst>
                                        </p:cTn>
                                        <p:tgtEl>
                                          <p:spTgt spid="136"/>
                                        </p:tgtEl>
                                        <p:attrNameLst>
                                          <p:attrName>style.visibility</p:attrName>
                                        </p:attrNameLst>
                                      </p:cBhvr>
                                      <p:to>
                                        <p:strVal val="visible"/>
                                      </p:to>
                                    </p:set>
                                    <p:anim calcmode="lin" valueType="num">
                                      <p:cBhvr>
                                        <p:cTn id="97" dur="500" fill="hold"/>
                                        <p:tgtEl>
                                          <p:spTgt spid="136"/>
                                        </p:tgtEl>
                                        <p:attrNameLst>
                                          <p:attrName>ppt_w</p:attrName>
                                        </p:attrNameLst>
                                      </p:cBhvr>
                                      <p:tavLst>
                                        <p:tav tm="0">
                                          <p:val>
                                            <p:fltVal val="0"/>
                                          </p:val>
                                        </p:tav>
                                        <p:tav tm="100000">
                                          <p:val>
                                            <p:strVal val="#ppt_w"/>
                                          </p:val>
                                        </p:tav>
                                      </p:tavLst>
                                    </p:anim>
                                    <p:anim calcmode="lin" valueType="num">
                                      <p:cBhvr>
                                        <p:cTn id="98" dur="500" fill="hold"/>
                                        <p:tgtEl>
                                          <p:spTgt spid="136"/>
                                        </p:tgtEl>
                                        <p:attrNameLst>
                                          <p:attrName>ppt_h</p:attrName>
                                        </p:attrNameLst>
                                      </p:cBhvr>
                                      <p:tavLst>
                                        <p:tav tm="0">
                                          <p:val>
                                            <p:fltVal val="0"/>
                                          </p:val>
                                        </p:tav>
                                        <p:tav tm="100000">
                                          <p:val>
                                            <p:strVal val="#ppt_h"/>
                                          </p:val>
                                        </p:tav>
                                      </p:tavLst>
                                    </p:anim>
                                    <p:animEffect transition="in" filter="fade">
                                      <p:cBhvr>
                                        <p:cTn id="99" dur="500"/>
                                        <p:tgtEl>
                                          <p:spTgt spid="136"/>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141">
                                            <p:txEl>
                                              <p:pRg st="0" end="0"/>
                                            </p:txEl>
                                          </p:spTgt>
                                        </p:tgtEl>
                                        <p:attrNameLst>
                                          <p:attrName>style.visibility</p:attrName>
                                        </p:attrNameLst>
                                      </p:cBhvr>
                                      <p:to>
                                        <p:strVal val="visible"/>
                                      </p:to>
                                    </p:set>
                                    <p:animEffect transition="in" filter="fade">
                                      <p:cBhvr>
                                        <p:cTn id="102" dur="400"/>
                                        <p:tgtEl>
                                          <p:spTgt spid="141">
                                            <p:txEl>
                                              <p:pRg st="0" end="0"/>
                                            </p:txEl>
                                          </p:spTgt>
                                        </p:tgtEl>
                                      </p:cBhvr>
                                    </p:animEffect>
                                    <p:anim calcmode="lin" valueType="num">
                                      <p:cBhvr>
                                        <p:cTn id="103" dur="400" fill="hold"/>
                                        <p:tgtEl>
                                          <p:spTgt spid="141">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141">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142">
                                            <p:txEl>
                                              <p:pRg st="0" end="0"/>
                                            </p:txEl>
                                          </p:spTgt>
                                        </p:tgtEl>
                                        <p:attrNameLst>
                                          <p:attrName>style.visibility</p:attrName>
                                        </p:attrNameLst>
                                      </p:cBhvr>
                                      <p:to>
                                        <p:strVal val="visible"/>
                                      </p:to>
                                    </p:set>
                                    <p:animEffect transition="in" filter="fade">
                                      <p:cBhvr>
                                        <p:cTn id="107" dur="500"/>
                                        <p:tgtEl>
                                          <p:spTgt spid="142">
                                            <p:txEl>
                                              <p:pRg st="0" end="0"/>
                                            </p:txEl>
                                          </p:spTgt>
                                        </p:tgtEl>
                                      </p:cBhvr>
                                    </p:animEffect>
                                    <p:anim calcmode="lin" valueType="num">
                                      <p:cBhvr>
                                        <p:cTn id="108"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109"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110" presetID="10" presetClass="entr" presetSubtype="0" fill="hold" grpId="0" nodeType="withEffect">
                                  <p:stCondLst>
                                    <p:cond delay="800"/>
                                  </p:stCondLst>
                                  <p:childTnLst>
                                    <p:set>
                                      <p:cBhvr>
                                        <p:cTn id="111" dur="1" fill="hold">
                                          <p:stCondLst>
                                            <p:cond delay="0"/>
                                          </p:stCondLst>
                                        </p:cTn>
                                        <p:tgtEl>
                                          <p:spTgt spid="143">
                                            <p:txEl>
                                              <p:pRg st="0" end="0"/>
                                            </p:txEl>
                                          </p:spTgt>
                                        </p:tgtEl>
                                        <p:attrNameLst>
                                          <p:attrName>style.visibility</p:attrName>
                                        </p:attrNameLst>
                                      </p:cBhvr>
                                      <p:to>
                                        <p:strVal val="visible"/>
                                      </p:to>
                                    </p:set>
                                    <p:animEffect transition="in" filter="fade">
                                      <p:cBhvr>
                                        <p:cTn id="112" dur="500"/>
                                        <p:tgtEl>
                                          <p:spTgt spid="143">
                                            <p:txEl>
                                              <p:pRg st="0" end="0"/>
                                            </p:txEl>
                                          </p:spTgt>
                                        </p:tgtEl>
                                      </p:cBhvr>
                                    </p:animEffect>
                                  </p:childTnLst>
                                </p:cTn>
                              </p:par>
                            </p:childTnLst>
                          </p:cTn>
                        </p:par>
                        <p:par>
                          <p:cTn id="113" fill="hold">
                            <p:stCondLst>
                              <p:cond delay="7000"/>
                            </p:stCondLst>
                            <p:childTnLst>
                              <p:par>
                                <p:cTn id="114" presetID="53" presetClass="entr" presetSubtype="16" fill="hold" grpId="0" nodeType="afterEffect">
                                  <p:stCondLst>
                                    <p:cond delay="0"/>
                                  </p:stCondLst>
                                  <p:childTnLst>
                                    <p:set>
                                      <p:cBhvr>
                                        <p:cTn id="115" dur="1" fill="hold">
                                          <p:stCondLst>
                                            <p:cond delay="0"/>
                                          </p:stCondLst>
                                        </p:cTn>
                                        <p:tgtEl>
                                          <p:spTgt spid="147"/>
                                        </p:tgtEl>
                                        <p:attrNameLst>
                                          <p:attrName>style.visibility</p:attrName>
                                        </p:attrNameLst>
                                      </p:cBhvr>
                                      <p:to>
                                        <p:strVal val="visible"/>
                                      </p:to>
                                    </p:set>
                                    <p:anim calcmode="lin" valueType="num">
                                      <p:cBhvr>
                                        <p:cTn id="116" dur="500" fill="hold"/>
                                        <p:tgtEl>
                                          <p:spTgt spid="147"/>
                                        </p:tgtEl>
                                        <p:attrNameLst>
                                          <p:attrName>ppt_w</p:attrName>
                                        </p:attrNameLst>
                                      </p:cBhvr>
                                      <p:tavLst>
                                        <p:tav tm="0">
                                          <p:val>
                                            <p:fltVal val="0"/>
                                          </p:val>
                                        </p:tav>
                                        <p:tav tm="100000">
                                          <p:val>
                                            <p:strVal val="#ppt_w"/>
                                          </p:val>
                                        </p:tav>
                                      </p:tavLst>
                                    </p:anim>
                                    <p:anim calcmode="lin" valueType="num">
                                      <p:cBhvr>
                                        <p:cTn id="117" dur="500" fill="hold"/>
                                        <p:tgtEl>
                                          <p:spTgt spid="147"/>
                                        </p:tgtEl>
                                        <p:attrNameLst>
                                          <p:attrName>ppt_h</p:attrName>
                                        </p:attrNameLst>
                                      </p:cBhvr>
                                      <p:tavLst>
                                        <p:tav tm="0">
                                          <p:val>
                                            <p:fltVal val="0"/>
                                          </p:val>
                                        </p:tav>
                                        <p:tav tm="100000">
                                          <p:val>
                                            <p:strVal val="#ppt_h"/>
                                          </p:val>
                                        </p:tav>
                                      </p:tavLst>
                                    </p:anim>
                                    <p:animEffect transition="in" filter="fade">
                                      <p:cBhvr>
                                        <p:cTn id="118" dur="500"/>
                                        <p:tgtEl>
                                          <p:spTgt spid="147"/>
                                        </p:tgtEl>
                                      </p:cBhvr>
                                    </p:animEffect>
                                  </p:childTnLst>
                                </p:cTn>
                              </p:par>
                            </p:childTnLst>
                          </p:cTn>
                        </p:par>
                        <p:par>
                          <p:cTn id="119" fill="hold">
                            <p:stCondLst>
                              <p:cond delay="7500"/>
                            </p:stCondLst>
                            <p:childTnLst>
                              <p:par>
                                <p:cTn id="120" presetID="53" presetClass="entr" presetSubtype="16" fill="hold" grpId="0" nodeType="afterEffect">
                                  <p:stCondLst>
                                    <p:cond delay="0"/>
                                  </p:stCondLst>
                                  <p:childTnLst>
                                    <p:set>
                                      <p:cBhvr>
                                        <p:cTn id="121" dur="1" fill="hold">
                                          <p:stCondLst>
                                            <p:cond delay="0"/>
                                          </p:stCondLst>
                                        </p:cTn>
                                        <p:tgtEl>
                                          <p:spTgt spid="149">
                                            <p:txEl>
                                              <p:pRg st="0" end="0"/>
                                            </p:txEl>
                                          </p:spTgt>
                                        </p:tgtEl>
                                        <p:attrNameLst>
                                          <p:attrName>style.visibility</p:attrName>
                                        </p:attrNameLst>
                                      </p:cBhvr>
                                      <p:to>
                                        <p:strVal val="visible"/>
                                      </p:to>
                                    </p:set>
                                    <p:anim calcmode="lin" valueType="num">
                                      <p:cBhvr>
                                        <p:cTn id="122" dur="300" fill="hold"/>
                                        <p:tgtEl>
                                          <p:spTgt spid="149">
                                            <p:txEl>
                                              <p:pRg st="0" end="0"/>
                                            </p:txEl>
                                          </p:spTgt>
                                        </p:tgtEl>
                                        <p:attrNameLst>
                                          <p:attrName>ppt_w</p:attrName>
                                        </p:attrNameLst>
                                      </p:cBhvr>
                                      <p:tavLst>
                                        <p:tav tm="0">
                                          <p:val>
                                            <p:fltVal val="0"/>
                                          </p:val>
                                        </p:tav>
                                        <p:tav tm="100000">
                                          <p:val>
                                            <p:strVal val="#ppt_w"/>
                                          </p:val>
                                        </p:tav>
                                      </p:tavLst>
                                    </p:anim>
                                    <p:anim calcmode="lin" valueType="num">
                                      <p:cBhvr>
                                        <p:cTn id="123" dur="300" fill="hold"/>
                                        <p:tgtEl>
                                          <p:spTgt spid="149">
                                            <p:txEl>
                                              <p:pRg st="0" end="0"/>
                                            </p:txEl>
                                          </p:spTgt>
                                        </p:tgtEl>
                                        <p:attrNameLst>
                                          <p:attrName>ppt_h</p:attrName>
                                        </p:attrNameLst>
                                      </p:cBhvr>
                                      <p:tavLst>
                                        <p:tav tm="0">
                                          <p:val>
                                            <p:fltVal val="0"/>
                                          </p:val>
                                        </p:tav>
                                        <p:tav tm="100000">
                                          <p:val>
                                            <p:strVal val="#ppt_h"/>
                                          </p:val>
                                        </p:tav>
                                      </p:tavLst>
                                    </p:anim>
                                    <p:animEffect transition="in" filter="fade">
                                      <p:cBhvr>
                                        <p:cTn id="124" dur="300"/>
                                        <p:tgtEl>
                                          <p:spTgt spid="149">
                                            <p:txEl>
                                              <p:pRg st="0" end="0"/>
                                            </p:txEl>
                                          </p:spTgt>
                                        </p:tgtEl>
                                      </p:cBhvr>
                                    </p:animEffect>
                                  </p:childTnLst>
                                </p:cTn>
                              </p:par>
                            </p:childTnLst>
                          </p:cTn>
                        </p:par>
                        <p:par>
                          <p:cTn id="125" fill="hold">
                            <p:stCondLst>
                              <p:cond delay="8000"/>
                            </p:stCondLst>
                            <p:childTnLst>
                              <p:par>
                                <p:cTn id="126" presetID="6" presetClass="entr" presetSubtype="16" fill="hold" grpId="0" nodeType="afterEffect">
                                  <p:stCondLst>
                                    <p:cond delay="0"/>
                                  </p:stCondLst>
                                  <p:childTnLst>
                                    <p:set>
                                      <p:cBhvr>
                                        <p:cTn id="127" dur="1" fill="hold">
                                          <p:stCondLst>
                                            <p:cond delay="0"/>
                                          </p:stCondLst>
                                        </p:cTn>
                                        <p:tgtEl>
                                          <p:spTgt spid="139"/>
                                        </p:tgtEl>
                                        <p:attrNameLst>
                                          <p:attrName>style.visibility</p:attrName>
                                        </p:attrNameLst>
                                      </p:cBhvr>
                                      <p:to>
                                        <p:strVal val="visible"/>
                                      </p:to>
                                    </p:set>
                                    <p:animEffect transition="in" filter="circle(in)">
                                      <p:cBhvr>
                                        <p:cTn id="128" dur="1000"/>
                                        <p:tgtEl>
                                          <p:spTgt spid="139"/>
                                        </p:tgtEl>
                                      </p:cBhvr>
                                    </p:animEffect>
                                  </p:childTnLst>
                                </p:cTn>
                              </p:par>
                            </p:childTnLst>
                          </p:cTn>
                        </p:par>
                        <p:par>
                          <p:cTn id="129" fill="hold">
                            <p:stCondLst>
                              <p:cond delay="9000"/>
                            </p:stCondLst>
                            <p:childTnLst>
                              <p:par>
                                <p:cTn id="130" presetID="53" presetClass="entr" presetSubtype="16" fill="hold" grpId="0" nodeType="afterEffect" nodePh="1">
                                  <p:stCondLst>
                                    <p:cond delay="0"/>
                                  </p:stCondLst>
                                  <p:endCondLst>
                                    <p:cond evt="begin" delay="0">
                                      <p:tn val="130"/>
                                    </p:cond>
                                  </p:endCondLst>
                                  <p:childTnLst>
                                    <p:set>
                                      <p:cBhvr>
                                        <p:cTn id="131" dur="1" fill="hold">
                                          <p:stCondLst>
                                            <p:cond delay="0"/>
                                          </p:stCondLst>
                                        </p:cTn>
                                        <p:tgtEl>
                                          <p:spTgt spid="151"/>
                                        </p:tgtEl>
                                        <p:attrNameLst>
                                          <p:attrName>style.visibility</p:attrName>
                                        </p:attrNameLst>
                                      </p:cBhvr>
                                      <p:to>
                                        <p:strVal val="visible"/>
                                      </p:to>
                                    </p:set>
                                    <p:anim calcmode="lin" valueType="num">
                                      <p:cBhvr>
                                        <p:cTn id="132" dur="500" fill="hold"/>
                                        <p:tgtEl>
                                          <p:spTgt spid="151"/>
                                        </p:tgtEl>
                                        <p:attrNameLst>
                                          <p:attrName>ppt_w</p:attrName>
                                        </p:attrNameLst>
                                      </p:cBhvr>
                                      <p:tavLst>
                                        <p:tav tm="0">
                                          <p:val>
                                            <p:fltVal val="0"/>
                                          </p:val>
                                        </p:tav>
                                        <p:tav tm="100000">
                                          <p:val>
                                            <p:strVal val="#ppt_w"/>
                                          </p:val>
                                        </p:tav>
                                      </p:tavLst>
                                    </p:anim>
                                    <p:anim calcmode="lin" valueType="num">
                                      <p:cBhvr>
                                        <p:cTn id="133" dur="500" fill="hold"/>
                                        <p:tgtEl>
                                          <p:spTgt spid="151"/>
                                        </p:tgtEl>
                                        <p:attrNameLst>
                                          <p:attrName>ppt_h</p:attrName>
                                        </p:attrNameLst>
                                      </p:cBhvr>
                                      <p:tavLst>
                                        <p:tav tm="0">
                                          <p:val>
                                            <p:fltVal val="0"/>
                                          </p:val>
                                        </p:tav>
                                        <p:tav tm="100000">
                                          <p:val>
                                            <p:strVal val="#ppt_h"/>
                                          </p:val>
                                        </p:tav>
                                      </p:tavLst>
                                    </p:anim>
                                    <p:animEffect transition="in" filter="fade">
                                      <p:cBhvr>
                                        <p:cTn id="134" dur="500"/>
                                        <p:tgtEl>
                                          <p:spTgt spid="151"/>
                                        </p:tgtEl>
                                      </p:cBhvr>
                                    </p:animEffect>
                                  </p:childTnLst>
                                </p:cTn>
                              </p:par>
                              <p:par>
                                <p:cTn id="135" presetID="42" presetClass="entr" presetSubtype="0" fill="hold" grpId="0" nodeType="withEffect">
                                  <p:stCondLst>
                                    <p:cond delay="200"/>
                                  </p:stCondLst>
                                  <p:childTnLst>
                                    <p:set>
                                      <p:cBhvr>
                                        <p:cTn id="136" dur="1" fill="hold">
                                          <p:stCondLst>
                                            <p:cond delay="0"/>
                                          </p:stCondLst>
                                        </p:cTn>
                                        <p:tgtEl>
                                          <p:spTgt spid="154">
                                            <p:txEl>
                                              <p:pRg st="0" end="0"/>
                                            </p:txEl>
                                          </p:spTgt>
                                        </p:tgtEl>
                                        <p:attrNameLst>
                                          <p:attrName>style.visibility</p:attrName>
                                        </p:attrNameLst>
                                      </p:cBhvr>
                                      <p:to>
                                        <p:strVal val="visible"/>
                                      </p:to>
                                    </p:set>
                                    <p:animEffect transition="in" filter="fade">
                                      <p:cBhvr>
                                        <p:cTn id="137" dur="400"/>
                                        <p:tgtEl>
                                          <p:spTgt spid="154">
                                            <p:txEl>
                                              <p:pRg st="0" end="0"/>
                                            </p:txEl>
                                          </p:spTgt>
                                        </p:tgtEl>
                                      </p:cBhvr>
                                    </p:animEffect>
                                    <p:anim calcmode="lin" valueType="num">
                                      <p:cBhvr>
                                        <p:cTn id="138"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200"/>
                                  </p:stCondLst>
                                  <p:childTnLst>
                                    <p:set>
                                      <p:cBhvr>
                                        <p:cTn id="141" dur="1" fill="hold">
                                          <p:stCondLst>
                                            <p:cond delay="0"/>
                                          </p:stCondLst>
                                        </p:cTn>
                                        <p:tgtEl>
                                          <p:spTgt spid="155">
                                            <p:txEl>
                                              <p:pRg st="0" end="0"/>
                                            </p:txEl>
                                          </p:spTgt>
                                        </p:tgtEl>
                                        <p:attrNameLst>
                                          <p:attrName>style.visibility</p:attrName>
                                        </p:attrNameLst>
                                      </p:cBhvr>
                                      <p:to>
                                        <p:strVal val="visible"/>
                                      </p:to>
                                    </p:set>
                                    <p:animEffect transition="in" filter="fade">
                                      <p:cBhvr>
                                        <p:cTn id="142" dur="500"/>
                                        <p:tgtEl>
                                          <p:spTgt spid="155">
                                            <p:txEl>
                                              <p:pRg st="0" end="0"/>
                                            </p:txEl>
                                          </p:spTgt>
                                        </p:tgtEl>
                                      </p:cBhvr>
                                    </p:animEffect>
                                    <p:anim calcmode="lin" valueType="num">
                                      <p:cBhvr>
                                        <p:cTn id="143" dur="5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144" dur="500" fill="hold"/>
                                        <p:tgtEl>
                                          <p:spTgt spid="155">
                                            <p:txEl>
                                              <p:pRg st="0" end="0"/>
                                            </p:txEl>
                                          </p:spTgt>
                                        </p:tgtEl>
                                        <p:attrNameLst>
                                          <p:attrName>ppt_y</p:attrName>
                                        </p:attrNameLst>
                                      </p:cBhvr>
                                      <p:tavLst>
                                        <p:tav tm="0">
                                          <p:val>
                                            <p:strVal val="#ppt_y+.1"/>
                                          </p:val>
                                        </p:tav>
                                        <p:tav tm="100000">
                                          <p:val>
                                            <p:strVal val="#ppt_y"/>
                                          </p:val>
                                        </p:tav>
                                      </p:tavLst>
                                    </p:anim>
                                  </p:childTnLst>
                                </p:cTn>
                              </p:par>
                              <p:par>
                                <p:cTn id="145" presetID="10" presetClass="entr" presetSubtype="0" fill="hold" grpId="0" nodeType="withEffect">
                                  <p:stCondLst>
                                    <p:cond delay="800"/>
                                  </p:stCondLst>
                                  <p:childTnLst>
                                    <p:set>
                                      <p:cBhvr>
                                        <p:cTn id="146" dur="1" fill="hold">
                                          <p:stCondLst>
                                            <p:cond delay="0"/>
                                          </p:stCondLst>
                                        </p:cTn>
                                        <p:tgtEl>
                                          <p:spTgt spid="156">
                                            <p:txEl>
                                              <p:pRg st="0" end="0"/>
                                            </p:txEl>
                                          </p:spTgt>
                                        </p:tgtEl>
                                        <p:attrNameLst>
                                          <p:attrName>style.visibility</p:attrName>
                                        </p:attrNameLst>
                                      </p:cBhvr>
                                      <p:to>
                                        <p:strVal val="visible"/>
                                      </p:to>
                                    </p:set>
                                    <p:animEffect transition="in" filter="fade">
                                      <p:cBhvr>
                                        <p:cTn id="147" dur="500"/>
                                        <p:tgtEl>
                                          <p:spTgt spid="156">
                                            <p:txEl>
                                              <p:pRg st="0" end="0"/>
                                            </p:txEl>
                                          </p:spTgt>
                                        </p:tgtEl>
                                      </p:cBhvr>
                                    </p:animEffect>
                                  </p:childTnLst>
                                </p:cTn>
                              </p:par>
                            </p:childTnLst>
                          </p:cTn>
                        </p:par>
                        <p:par>
                          <p:cTn id="148" fill="hold">
                            <p:stCondLst>
                              <p:cond delay="9500"/>
                            </p:stCondLst>
                            <p:childTnLst>
                              <p:par>
                                <p:cTn id="149" presetID="53" presetClass="entr" presetSubtype="16" fill="hold" grpId="0" nodeType="afterEffect">
                                  <p:stCondLst>
                                    <p:cond delay="0"/>
                                  </p:stCondLst>
                                  <p:childTnLst>
                                    <p:set>
                                      <p:cBhvr>
                                        <p:cTn id="150" dur="1" fill="hold">
                                          <p:stCondLst>
                                            <p:cond delay="0"/>
                                          </p:stCondLst>
                                        </p:cTn>
                                        <p:tgtEl>
                                          <p:spTgt spid="157"/>
                                        </p:tgtEl>
                                        <p:attrNameLst>
                                          <p:attrName>style.visibility</p:attrName>
                                        </p:attrNameLst>
                                      </p:cBhvr>
                                      <p:to>
                                        <p:strVal val="visible"/>
                                      </p:to>
                                    </p:set>
                                    <p:anim calcmode="lin" valueType="num">
                                      <p:cBhvr>
                                        <p:cTn id="151" dur="500" fill="hold"/>
                                        <p:tgtEl>
                                          <p:spTgt spid="157"/>
                                        </p:tgtEl>
                                        <p:attrNameLst>
                                          <p:attrName>ppt_w</p:attrName>
                                        </p:attrNameLst>
                                      </p:cBhvr>
                                      <p:tavLst>
                                        <p:tav tm="0">
                                          <p:val>
                                            <p:fltVal val="0"/>
                                          </p:val>
                                        </p:tav>
                                        <p:tav tm="100000">
                                          <p:val>
                                            <p:strVal val="#ppt_w"/>
                                          </p:val>
                                        </p:tav>
                                      </p:tavLst>
                                    </p:anim>
                                    <p:anim calcmode="lin" valueType="num">
                                      <p:cBhvr>
                                        <p:cTn id="152" dur="500" fill="hold"/>
                                        <p:tgtEl>
                                          <p:spTgt spid="157"/>
                                        </p:tgtEl>
                                        <p:attrNameLst>
                                          <p:attrName>ppt_h</p:attrName>
                                        </p:attrNameLst>
                                      </p:cBhvr>
                                      <p:tavLst>
                                        <p:tav tm="0">
                                          <p:val>
                                            <p:fltVal val="0"/>
                                          </p:val>
                                        </p:tav>
                                        <p:tav tm="100000">
                                          <p:val>
                                            <p:strVal val="#ppt_h"/>
                                          </p:val>
                                        </p:tav>
                                      </p:tavLst>
                                    </p:anim>
                                    <p:animEffect transition="in" filter="fade">
                                      <p:cBhvr>
                                        <p:cTn id="153" dur="500"/>
                                        <p:tgtEl>
                                          <p:spTgt spid="157"/>
                                        </p:tgtEl>
                                      </p:cBhvr>
                                    </p:animEffect>
                                  </p:childTnLst>
                                </p:cTn>
                              </p:par>
                            </p:childTnLst>
                          </p:cTn>
                        </p:par>
                        <p:par>
                          <p:cTn id="154" fill="hold">
                            <p:stCondLst>
                              <p:cond delay="10000"/>
                            </p:stCondLst>
                            <p:childTnLst>
                              <p:par>
                                <p:cTn id="155" presetID="53" presetClass="entr" presetSubtype="16" fill="hold" grpId="0" nodeType="afterEffect">
                                  <p:stCondLst>
                                    <p:cond delay="0"/>
                                  </p:stCondLst>
                                  <p:childTnLst>
                                    <p:set>
                                      <p:cBhvr>
                                        <p:cTn id="156" dur="1" fill="hold">
                                          <p:stCondLst>
                                            <p:cond delay="0"/>
                                          </p:stCondLst>
                                        </p:cTn>
                                        <p:tgtEl>
                                          <p:spTgt spid="158">
                                            <p:txEl>
                                              <p:pRg st="0" end="0"/>
                                            </p:txEl>
                                          </p:spTgt>
                                        </p:tgtEl>
                                        <p:attrNameLst>
                                          <p:attrName>style.visibility</p:attrName>
                                        </p:attrNameLst>
                                      </p:cBhvr>
                                      <p:to>
                                        <p:strVal val="visible"/>
                                      </p:to>
                                    </p:set>
                                    <p:anim calcmode="lin" valueType="num">
                                      <p:cBhvr>
                                        <p:cTn id="157" dur="300" fill="hold"/>
                                        <p:tgtEl>
                                          <p:spTgt spid="158">
                                            <p:txEl>
                                              <p:pRg st="0" end="0"/>
                                            </p:txEl>
                                          </p:spTgt>
                                        </p:tgtEl>
                                        <p:attrNameLst>
                                          <p:attrName>ppt_w</p:attrName>
                                        </p:attrNameLst>
                                      </p:cBhvr>
                                      <p:tavLst>
                                        <p:tav tm="0">
                                          <p:val>
                                            <p:fltVal val="0"/>
                                          </p:val>
                                        </p:tav>
                                        <p:tav tm="100000">
                                          <p:val>
                                            <p:strVal val="#ppt_w"/>
                                          </p:val>
                                        </p:tav>
                                      </p:tavLst>
                                    </p:anim>
                                    <p:anim calcmode="lin" valueType="num">
                                      <p:cBhvr>
                                        <p:cTn id="158" dur="300" fill="hold"/>
                                        <p:tgtEl>
                                          <p:spTgt spid="158">
                                            <p:txEl>
                                              <p:pRg st="0" end="0"/>
                                            </p:txEl>
                                          </p:spTgt>
                                        </p:tgtEl>
                                        <p:attrNameLst>
                                          <p:attrName>ppt_h</p:attrName>
                                        </p:attrNameLst>
                                      </p:cBhvr>
                                      <p:tavLst>
                                        <p:tav tm="0">
                                          <p:val>
                                            <p:fltVal val="0"/>
                                          </p:val>
                                        </p:tav>
                                        <p:tav tm="100000">
                                          <p:val>
                                            <p:strVal val="#ppt_h"/>
                                          </p:val>
                                        </p:tav>
                                      </p:tavLst>
                                    </p:anim>
                                    <p:animEffect transition="in" filter="fade">
                                      <p:cBhvr>
                                        <p:cTn id="159" dur="300"/>
                                        <p:tgtEl>
                                          <p:spTgt spid="158">
                                            <p:txEl>
                                              <p:pRg st="0" end="0"/>
                                            </p:txEl>
                                          </p:spTgt>
                                        </p:tgtEl>
                                      </p:cBhvr>
                                    </p:animEffect>
                                  </p:childTnLst>
                                </p:cTn>
                              </p:par>
                            </p:childTnLst>
                          </p:cTn>
                        </p:par>
                        <p:par>
                          <p:cTn id="160" fill="hold">
                            <p:stCondLst>
                              <p:cond delay="10500"/>
                            </p:stCondLst>
                            <p:childTnLst>
                              <p:par>
                                <p:cTn id="161" presetID="6" presetClass="entr" presetSubtype="16" fill="hold" grpId="0" nodeType="afterEffect">
                                  <p:stCondLst>
                                    <p:cond delay="0"/>
                                  </p:stCondLst>
                                  <p:childTnLst>
                                    <p:set>
                                      <p:cBhvr>
                                        <p:cTn id="162" dur="1" fill="hold">
                                          <p:stCondLst>
                                            <p:cond delay="0"/>
                                          </p:stCondLst>
                                        </p:cTn>
                                        <p:tgtEl>
                                          <p:spTgt spid="153"/>
                                        </p:tgtEl>
                                        <p:attrNameLst>
                                          <p:attrName>style.visibility</p:attrName>
                                        </p:attrNameLst>
                                      </p:cBhvr>
                                      <p:to>
                                        <p:strVal val="visible"/>
                                      </p:to>
                                    </p:set>
                                    <p:animEffect transition="in" filter="circle(in)">
                                      <p:cBhvr>
                                        <p:cTn id="163" dur="1000"/>
                                        <p:tgtEl>
                                          <p:spTgt spid="153"/>
                                        </p:tgtEl>
                                      </p:cBhvr>
                                    </p:animEffect>
                                  </p:childTnLst>
                                </p:cTn>
                              </p:par>
                            </p:childTnLst>
                          </p:cTn>
                        </p:par>
                        <p:par>
                          <p:cTn id="164" fill="hold">
                            <p:stCondLst>
                              <p:cond delay="11500"/>
                            </p:stCondLst>
                            <p:childTnLst>
                              <p:par>
                                <p:cTn id="165" presetID="53" presetClass="entr" presetSubtype="16" fill="hold" grpId="0" nodeType="afterEffect" nodePh="1">
                                  <p:stCondLst>
                                    <p:cond delay="0"/>
                                  </p:stCondLst>
                                  <p:endCondLst>
                                    <p:cond evt="begin" delay="0">
                                      <p:tn val="165"/>
                                    </p:cond>
                                  </p:endCondLst>
                                  <p:childTnLst>
                                    <p:set>
                                      <p:cBhvr>
                                        <p:cTn id="166" dur="1" fill="hold">
                                          <p:stCondLst>
                                            <p:cond delay="0"/>
                                          </p:stCondLst>
                                        </p:cTn>
                                        <p:tgtEl>
                                          <p:spTgt spid="159"/>
                                        </p:tgtEl>
                                        <p:attrNameLst>
                                          <p:attrName>style.visibility</p:attrName>
                                        </p:attrNameLst>
                                      </p:cBhvr>
                                      <p:to>
                                        <p:strVal val="visible"/>
                                      </p:to>
                                    </p:set>
                                    <p:anim calcmode="lin" valueType="num">
                                      <p:cBhvr>
                                        <p:cTn id="167" dur="500" fill="hold"/>
                                        <p:tgtEl>
                                          <p:spTgt spid="159"/>
                                        </p:tgtEl>
                                        <p:attrNameLst>
                                          <p:attrName>ppt_w</p:attrName>
                                        </p:attrNameLst>
                                      </p:cBhvr>
                                      <p:tavLst>
                                        <p:tav tm="0">
                                          <p:val>
                                            <p:fltVal val="0"/>
                                          </p:val>
                                        </p:tav>
                                        <p:tav tm="100000">
                                          <p:val>
                                            <p:strVal val="#ppt_w"/>
                                          </p:val>
                                        </p:tav>
                                      </p:tavLst>
                                    </p:anim>
                                    <p:anim calcmode="lin" valueType="num">
                                      <p:cBhvr>
                                        <p:cTn id="168" dur="500" fill="hold"/>
                                        <p:tgtEl>
                                          <p:spTgt spid="159"/>
                                        </p:tgtEl>
                                        <p:attrNameLst>
                                          <p:attrName>ppt_h</p:attrName>
                                        </p:attrNameLst>
                                      </p:cBhvr>
                                      <p:tavLst>
                                        <p:tav tm="0">
                                          <p:val>
                                            <p:fltVal val="0"/>
                                          </p:val>
                                        </p:tav>
                                        <p:tav tm="100000">
                                          <p:val>
                                            <p:strVal val="#ppt_h"/>
                                          </p:val>
                                        </p:tav>
                                      </p:tavLst>
                                    </p:anim>
                                    <p:animEffect transition="in" filter="fade">
                                      <p:cBhvr>
                                        <p:cTn id="169"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90" grpId="0" animBg="1"/>
      <p:bldP spid="94" grpId="0" build="p">
        <p:tmplLst>
          <p:tmpl lvl="1">
            <p:tnLst>
              <p:par>
                <p:cTn presetID="42" presetClass="entr" presetSubtype="0" fill="hold" nodeType="withEffect">
                  <p:stCondLst>
                    <p:cond delay="200"/>
                  </p:stCondLst>
                  <p:childTnLst>
                    <p:set>
                      <p:cBhvr>
                        <p:cTn dur="1" fill="hold">
                          <p:stCondLst>
                            <p:cond delay="0"/>
                          </p:stCondLst>
                        </p:cTn>
                        <p:tgtEl>
                          <p:spTgt spid="94"/>
                        </p:tgtEl>
                        <p:attrNameLst>
                          <p:attrName>style.visibility</p:attrName>
                        </p:attrNameLst>
                      </p:cBhvr>
                      <p:to>
                        <p:strVal val="visible"/>
                      </p:to>
                    </p:set>
                    <p:animEffect transition="in" filter="fade">
                      <p:cBhvr>
                        <p:cTn dur="400"/>
                        <p:tgtEl>
                          <p:spTgt spid="94"/>
                        </p:tgtEl>
                      </p:cBhvr>
                    </p:animEffect>
                    <p:anim calcmode="lin" valueType="num">
                      <p:cBhvr>
                        <p:cTn dur="400" fill="hold"/>
                        <p:tgtEl>
                          <p:spTgt spid="94"/>
                        </p:tgtEl>
                        <p:attrNameLst>
                          <p:attrName>ppt_x</p:attrName>
                        </p:attrNameLst>
                      </p:cBhvr>
                      <p:tavLst>
                        <p:tav tm="0">
                          <p:val>
                            <p:strVal val="#ppt_x"/>
                          </p:val>
                        </p:tav>
                        <p:tav tm="100000">
                          <p:val>
                            <p:strVal val="#ppt_x"/>
                          </p:val>
                        </p:tav>
                      </p:tavLst>
                    </p:anim>
                    <p:anim calcmode="lin" valueType="num">
                      <p:cBhvr>
                        <p:cTn dur="4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P spid="96" grpId="0" build="p">
        <p:tmplLst>
          <p:tmpl lvl="1">
            <p:tnLst>
              <p:par>
                <p:cTn presetID="10" presetClass="entr" presetSubtype="0" fill="hold" nodeType="withEffect">
                  <p:stCondLst>
                    <p:cond delay="80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106" grpId="0" animBg="1"/>
      <p:bldP spid="110" grpId="0" build="p">
        <p:tmplLst>
          <p:tmpl lvl="1">
            <p:tnLst>
              <p:par>
                <p:cTn presetID="53" presetClass="entr" presetSubtype="16"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p:cTn dur="300" fill="hold"/>
                        <p:tgtEl>
                          <p:spTgt spid="110"/>
                        </p:tgtEl>
                        <p:attrNameLst>
                          <p:attrName>ppt_w</p:attrName>
                        </p:attrNameLst>
                      </p:cBhvr>
                      <p:tavLst>
                        <p:tav tm="0">
                          <p:val>
                            <p:fltVal val="0"/>
                          </p:val>
                        </p:tav>
                        <p:tav tm="100000">
                          <p:val>
                            <p:strVal val="#ppt_w"/>
                          </p:val>
                        </p:tav>
                      </p:tavLst>
                    </p:anim>
                    <p:anim calcmode="lin" valueType="num">
                      <p:cBhvr>
                        <p:cTn dur="300" fill="hold"/>
                        <p:tgtEl>
                          <p:spTgt spid="110"/>
                        </p:tgtEl>
                        <p:attrNameLst>
                          <p:attrName>ppt_h</p:attrName>
                        </p:attrNameLst>
                      </p:cBhvr>
                      <p:tavLst>
                        <p:tav tm="0">
                          <p:val>
                            <p:fltVal val="0"/>
                          </p:val>
                        </p:tav>
                        <p:tav tm="100000">
                          <p:val>
                            <p:strVal val="#ppt_h"/>
                          </p:val>
                        </p:tav>
                      </p:tavLst>
                    </p:anim>
                    <p:animEffect transition="in" filter="fade">
                      <p:cBhvr>
                        <p:cTn dur="300"/>
                        <p:tgtEl>
                          <p:spTgt spid="110"/>
                        </p:tgtEl>
                      </p:cBhvr>
                    </p:animEffect>
                  </p:childTnLst>
                </p:cTn>
              </p:par>
            </p:tnLst>
          </p:tmpl>
        </p:tmplLst>
      </p:bldP>
      <p:bldP spid="114" grpId="0"/>
      <p:bldP spid="118" grpId="0" animBg="1"/>
      <p:bldP spid="121" grpId="0" build="p">
        <p:tmplLst>
          <p:tmpl lvl="1">
            <p:tnLst>
              <p:par>
                <p:cTn presetID="42" presetClass="entr" presetSubtype="0"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Effect transition="in" filter="fade">
                      <p:cBhvr>
                        <p:cTn dur="400"/>
                        <p:tgtEl>
                          <p:spTgt spid="121"/>
                        </p:tgtEl>
                      </p:cBhvr>
                    </p:animEffect>
                    <p:anim calcmode="lin" valueType="num">
                      <p:cBhvr>
                        <p:cTn dur="400" fill="hold"/>
                        <p:tgtEl>
                          <p:spTgt spid="121"/>
                        </p:tgtEl>
                        <p:attrNameLst>
                          <p:attrName>ppt_x</p:attrName>
                        </p:attrNameLst>
                      </p:cBhvr>
                      <p:tavLst>
                        <p:tav tm="0">
                          <p:val>
                            <p:strVal val="#ppt_x"/>
                          </p:val>
                        </p:tav>
                        <p:tav tm="100000">
                          <p:val>
                            <p:strVal val="#ppt_x"/>
                          </p:val>
                        </p:tav>
                      </p:tavLst>
                    </p:anim>
                    <p:anim calcmode="lin" valueType="num">
                      <p:cBhvr>
                        <p:cTn dur="400" fill="hold"/>
                        <p:tgtEl>
                          <p:spTgt spid="121"/>
                        </p:tgtEl>
                        <p:attrNameLst>
                          <p:attrName>ppt_y</p:attrName>
                        </p:attrNameLst>
                      </p:cBhvr>
                      <p:tavLst>
                        <p:tav tm="0">
                          <p:val>
                            <p:strVal val="#ppt_y+.1"/>
                          </p:val>
                        </p:tav>
                        <p:tav tm="100000">
                          <p:val>
                            <p:strVal val="#ppt_y"/>
                          </p:val>
                        </p:tav>
                      </p:tavLst>
                    </p:anim>
                  </p:childTnLst>
                </p:cTn>
              </p:par>
            </p:tnLst>
          </p:tmpl>
        </p:tmplLst>
      </p:bldP>
      <p:bldP spid="122" grpId="0" build="p">
        <p:tmplLst>
          <p:tmpl lvl="1">
            <p:tnLst>
              <p:par>
                <p:cTn presetID="42" presetClass="entr" presetSubtype="0" fill="hold" nodeType="withEffect">
                  <p:stCondLst>
                    <p:cond delay="200"/>
                  </p:stCondLst>
                  <p:childTnLst>
                    <p:set>
                      <p:cBhvr>
                        <p:cTn dur="1" fill="hold">
                          <p:stCondLst>
                            <p:cond delay="0"/>
                          </p:stCondLst>
                        </p:cTn>
                        <p:tgtEl>
                          <p:spTgt spid="122"/>
                        </p:tgtEl>
                        <p:attrNameLst>
                          <p:attrName>style.visibility</p:attrName>
                        </p:attrNameLst>
                      </p:cBhvr>
                      <p:to>
                        <p:strVal val="visible"/>
                      </p:to>
                    </p:set>
                    <p:animEffect transition="in" filter="fade">
                      <p:cBhvr>
                        <p:cTn dur="500"/>
                        <p:tgtEl>
                          <p:spTgt spid="122"/>
                        </p:tgtEl>
                      </p:cBhvr>
                    </p:animEffect>
                    <p:anim calcmode="lin" valueType="num">
                      <p:cBhvr>
                        <p:cTn dur="500" fill="hold"/>
                        <p:tgtEl>
                          <p:spTgt spid="122"/>
                        </p:tgtEl>
                        <p:attrNameLst>
                          <p:attrName>ppt_x</p:attrName>
                        </p:attrNameLst>
                      </p:cBhvr>
                      <p:tavLst>
                        <p:tav tm="0">
                          <p:val>
                            <p:strVal val="#ppt_x"/>
                          </p:val>
                        </p:tav>
                        <p:tav tm="100000">
                          <p:val>
                            <p:strVal val="#ppt_x"/>
                          </p:val>
                        </p:tav>
                      </p:tavLst>
                    </p:anim>
                    <p:anim calcmode="lin" valueType="num">
                      <p:cBhvr>
                        <p:cTn dur="500" fill="hold"/>
                        <p:tgtEl>
                          <p:spTgt spid="122"/>
                        </p:tgtEl>
                        <p:attrNameLst>
                          <p:attrName>ppt_y</p:attrName>
                        </p:attrNameLst>
                      </p:cBhvr>
                      <p:tavLst>
                        <p:tav tm="0">
                          <p:val>
                            <p:strVal val="#ppt_y+.1"/>
                          </p:val>
                        </p:tav>
                        <p:tav tm="100000">
                          <p:val>
                            <p:strVal val="#ppt_y"/>
                          </p:val>
                        </p:tav>
                      </p:tavLst>
                    </p:anim>
                  </p:childTnLst>
                </p:cTn>
              </p:par>
            </p:tnLst>
          </p:tmpl>
        </p:tmplLst>
      </p:bldP>
      <p:bldP spid="123" grpId="0" build="p">
        <p:tmplLst>
          <p:tmpl lvl="1">
            <p:tnLst>
              <p:par>
                <p:cTn presetID="10" presetClass="entr" presetSubtype="0" fill="hold" nodeType="withEffect">
                  <p:stCondLst>
                    <p:cond delay="800"/>
                  </p:stCondLst>
                  <p:childTnLst>
                    <p:set>
                      <p:cBhvr>
                        <p:cTn dur="1" fill="hold">
                          <p:stCondLst>
                            <p:cond delay="0"/>
                          </p:stCondLst>
                        </p:cTn>
                        <p:tgtEl>
                          <p:spTgt spid="123"/>
                        </p:tgtEl>
                        <p:attrNameLst>
                          <p:attrName>style.visibility</p:attrName>
                        </p:attrNameLst>
                      </p:cBhvr>
                      <p:to>
                        <p:strVal val="visible"/>
                      </p:to>
                    </p:set>
                    <p:animEffect transition="in" filter="fade">
                      <p:cBhvr>
                        <p:cTn dur="500"/>
                        <p:tgtEl>
                          <p:spTgt spid="123"/>
                        </p:tgtEl>
                      </p:cBhvr>
                    </p:animEffect>
                  </p:childTnLst>
                </p:cTn>
              </p:par>
            </p:tnLst>
          </p:tmpl>
        </p:tmplLst>
      </p:bldP>
      <p:bldP spid="130" grpId="0" animBg="1"/>
      <p:bldP spid="133" grpId="0" build="p">
        <p:tmplLst>
          <p:tmpl lvl="1">
            <p:tnLst>
              <p:par>
                <p:cTn presetID="53" presetClass="entr" presetSubtype="16"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p:cTn dur="300" fill="hold"/>
                        <p:tgtEl>
                          <p:spTgt spid="133"/>
                        </p:tgtEl>
                        <p:attrNameLst>
                          <p:attrName>ppt_w</p:attrName>
                        </p:attrNameLst>
                      </p:cBhvr>
                      <p:tavLst>
                        <p:tav tm="0">
                          <p:val>
                            <p:fltVal val="0"/>
                          </p:val>
                        </p:tav>
                        <p:tav tm="100000">
                          <p:val>
                            <p:strVal val="#ppt_w"/>
                          </p:val>
                        </p:tav>
                      </p:tavLst>
                    </p:anim>
                    <p:anim calcmode="lin" valueType="num">
                      <p:cBhvr>
                        <p:cTn dur="300" fill="hold"/>
                        <p:tgtEl>
                          <p:spTgt spid="133"/>
                        </p:tgtEl>
                        <p:attrNameLst>
                          <p:attrName>ppt_h</p:attrName>
                        </p:attrNameLst>
                      </p:cBhvr>
                      <p:tavLst>
                        <p:tav tm="0">
                          <p:val>
                            <p:fltVal val="0"/>
                          </p:val>
                        </p:tav>
                        <p:tav tm="100000">
                          <p:val>
                            <p:strVal val="#ppt_h"/>
                          </p:val>
                        </p:tav>
                      </p:tavLst>
                    </p:anim>
                    <p:animEffect transition="in" filter="fade">
                      <p:cBhvr>
                        <p:cTn dur="300"/>
                        <p:tgtEl>
                          <p:spTgt spid="133"/>
                        </p:tgtEl>
                      </p:cBhvr>
                    </p:animEffect>
                  </p:childTnLst>
                </p:cTn>
              </p:par>
            </p:tnLst>
          </p:tmpl>
        </p:tmplLst>
      </p:bldP>
      <p:bldP spid="136" grpId="0"/>
      <p:bldP spid="139" grpId="0" animBg="1"/>
      <p:bldP spid="141" grpId="0" build="p">
        <p:tmplLst>
          <p:tmpl lvl="1">
            <p:tnLst>
              <p:par>
                <p:cTn presetID="42" presetClass="entr" presetSubtype="0" fill="hold" nodeType="withEffect">
                  <p:stCondLst>
                    <p:cond delay="200"/>
                  </p:stCondLst>
                  <p:childTnLst>
                    <p:set>
                      <p:cBhvr>
                        <p:cTn dur="1" fill="hold">
                          <p:stCondLst>
                            <p:cond delay="0"/>
                          </p:stCondLst>
                        </p:cTn>
                        <p:tgtEl>
                          <p:spTgt spid="141"/>
                        </p:tgtEl>
                        <p:attrNameLst>
                          <p:attrName>style.visibility</p:attrName>
                        </p:attrNameLst>
                      </p:cBhvr>
                      <p:to>
                        <p:strVal val="visible"/>
                      </p:to>
                    </p:set>
                    <p:animEffect transition="in" filter="fade">
                      <p:cBhvr>
                        <p:cTn dur="400"/>
                        <p:tgtEl>
                          <p:spTgt spid="141"/>
                        </p:tgtEl>
                      </p:cBhvr>
                    </p:animEffect>
                    <p:anim calcmode="lin" valueType="num">
                      <p:cBhvr>
                        <p:cTn dur="400" fill="hold"/>
                        <p:tgtEl>
                          <p:spTgt spid="141"/>
                        </p:tgtEl>
                        <p:attrNameLst>
                          <p:attrName>ppt_x</p:attrName>
                        </p:attrNameLst>
                      </p:cBhvr>
                      <p:tavLst>
                        <p:tav tm="0">
                          <p:val>
                            <p:strVal val="#ppt_x"/>
                          </p:val>
                        </p:tav>
                        <p:tav tm="100000">
                          <p:val>
                            <p:strVal val="#ppt_x"/>
                          </p:val>
                        </p:tav>
                      </p:tavLst>
                    </p:anim>
                    <p:anim calcmode="lin" valueType="num">
                      <p:cBhvr>
                        <p:cTn dur="400" fill="hold"/>
                        <p:tgtEl>
                          <p:spTgt spid="141"/>
                        </p:tgtEl>
                        <p:attrNameLst>
                          <p:attrName>ppt_y</p:attrName>
                        </p:attrNameLst>
                      </p:cBhvr>
                      <p:tavLst>
                        <p:tav tm="0">
                          <p:val>
                            <p:strVal val="#ppt_y+.1"/>
                          </p:val>
                        </p:tav>
                        <p:tav tm="100000">
                          <p:val>
                            <p:strVal val="#ppt_y"/>
                          </p:val>
                        </p:tav>
                      </p:tavLst>
                    </p:anim>
                  </p:childTnLst>
                </p:cTn>
              </p:par>
            </p:tnLst>
          </p:tmpl>
        </p:tmplLst>
      </p:bldP>
      <p:bldP spid="142" grpId="0" build="p">
        <p:tmplLst>
          <p:tmpl lvl="1">
            <p:tnLst>
              <p:par>
                <p:cTn presetID="42" presetClass="entr" presetSubtype="0" fill="hold" nodeType="withEffect">
                  <p:stCondLst>
                    <p:cond delay="20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7" grpId="0" animBg="1"/>
      <p:bldP spid="149" grpId="0" build="p">
        <p:tmplLst>
          <p:tmpl lvl="1">
            <p:tnLst>
              <p:par>
                <p:cTn presetID="53" presetClass="entr" presetSubtype="16" fill="hold" nodeType="afterEffect">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p:cTn dur="300" fill="hold"/>
                        <p:tgtEl>
                          <p:spTgt spid="149"/>
                        </p:tgtEl>
                        <p:attrNameLst>
                          <p:attrName>ppt_w</p:attrName>
                        </p:attrNameLst>
                      </p:cBhvr>
                      <p:tavLst>
                        <p:tav tm="0">
                          <p:val>
                            <p:fltVal val="0"/>
                          </p:val>
                        </p:tav>
                        <p:tav tm="100000">
                          <p:val>
                            <p:strVal val="#ppt_w"/>
                          </p:val>
                        </p:tav>
                      </p:tavLst>
                    </p:anim>
                    <p:anim calcmode="lin" valueType="num">
                      <p:cBhvr>
                        <p:cTn dur="300" fill="hold"/>
                        <p:tgtEl>
                          <p:spTgt spid="149"/>
                        </p:tgtEl>
                        <p:attrNameLst>
                          <p:attrName>ppt_h</p:attrName>
                        </p:attrNameLst>
                      </p:cBhvr>
                      <p:tavLst>
                        <p:tav tm="0">
                          <p:val>
                            <p:fltVal val="0"/>
                          </p:val>
                        </p:tav>
                        <p:tav tm="100000">
                          <p:val>
                            <p:strVal val="#ppt_h"/>
                          </p:val>
                        </p:tav>
                      </p:tavLst>
                    </p:anim>
                    <p:animEffect transition="in" filter="fade">
                      <p:cBhvr>
                        <p:cTn dur="300"/>
                        <p:tgtEl>
                          <p:spTgt spid="149"/>
                        </p:tgtEl>
                      </p:cBhvr>
                    </p:animEffect>
                  </p:childTnLst>
                </p:cTn>
              </p:par>
            </p:tnLst>
          </p:tmpl>
        </p:tmplLst>
      </p:bldP>
      <p:bldP spid="151" grpId="0"/>
      <p:bldP spid="153" grpId="0" animBg="1"/>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500"/>
                        <p:tgtEl>
                          <p:spTgt spid="155"/>
                        </p:tgtEl>
                      </p:cBhvr>
                    </p:animEffect>
                    <p:anim calcmode="lin" valueType="num">
                      <p:cBhvr>
                        <p:cTn dur="500" fill="hold"/>
                        <p:tgtEl>
                          <p:spTgt spid="155"/>
                        </p:tgtEl>
                        <p:attrNameLst>
                          <p:attrName>ppt_x</p:attrName>
                        </p:attrNameLst>
                      </p:cBhvr>
                      <p:tavLst>
                        <p:tav tm="0">
                          <p:val>
                            <p:strVal val="#ppt_x"/>
                          </p:val>
                        </p:tav>
                        <p:tav tm="100000">
                          <p:val>
                            <p:strVal val="#ppt_x"/>
                          </p:val>
                        </p:tav>
                      </p:tavLst>
                    </p:anim>
                    <p:anim calcmode="lin" valueType="num">
                      <p:cBhvr>
                        <p:cTn dur="5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10" presetClass="entr" presetSubtype="0" fill="hold" nodeType="withEffect">
                  <p:stCondLst>
                    <p:cond delay="800"/>
                  </p:stCondLst>
                  <p:childTnLst>
                    <p:set>
                      <p:cBhvr>
                        <p:cTn dur="1" fill="hold">
                          <p:stCondLst>
                            <p:cond delay="0"/>
                          </p:stCondLst>
                        </p:cTn>
                        <p:tgtEl>
                          <p:spTgt spid="156"/>
                        </p:tgtEl>
                        <p:attrNameLst>
                          <p:attrName>style.visibility</p:attrName>
                        </p:attrNameLst>
                      </p:cBhvr>
                      <p:to>
                        <p:strVal val="visible"/>
                      </p:to>
                    </p:set>
                    <p:animEffect transition="in" filter="fade">
                      <p:cBhvr>
                        <p:cTn dur="500"/>
                        <p:tgtEl>
                          <p:spTgt spid="156"/>
                        </p:tgtEl>
                      </p:cBhvr>
                    </p:animEffect>
                  </p:childTnLst>
                </p:cTn>
              </p:par>
            </p:tnLst>
          </p:tmpl>
        </p:tmplLst>
      </p:bldP>
      <p:bldP spid="157" grpId="0" animBg="1"/>
      <p:bldP spid="158" grpId="0" build="p">
        <p:tmplLst>
          <p:tmpl lvl="1">
            <p:tnLst>
              <p:par>
                <p:cTn presetID="53" presetClass="entr" presetSubtype="16" fill="hold" nodeType="afterEffect">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p:cTn dur="300" fill="hold"/>
                        <p:tgtEl>
                          <p:spTgt spid="158"/>
                        </p:tgtEl>
                        <p:attrNameLst>
                          <p:attrName>ppt_w</p:attrName>
                        </p:attrNameLst>
                      </p:cBhvr>
                      <p:tavLst>
                        <p:tav tm="0">
                          <p:val>
                            <p:fltVal val="0"/>
                          </p:val>
                        </p:tav>
                        <p:tav tm="100000">
                          <p:val>
                            <p:strVal val="#ppt_w"/>
                          </p:val>
                        </p:tav>
                      </p:tavLst>
                    </p:anim>
                    <p:anim calcmode="lin" valueType="num">
                      <p:cBhvr>
                        <p:cTn dur="300" fill="hold"/>
                        <p:tgtEl>
                          <p:spTgt spid="158"/>
                        </p:tgtEl>
                        <p:attrNameLst>
                          <p:attrName>ppt_h</p:attrName>
                        </p:attrNameLst>
                      </p:cBhvr>
                      <p:tavLst>
                        <p:tav tm="0">
                          <p:val>
                            <p:fltVal val="0"/>
                          </p:val>
                        </p:tav>
                        <p:tav tm="100000">
                          <p:val>
                            <p:strVal val="#ppt_h"/>
                          </p:val>
                        </p:tav>
                      </p:tavLst>
                    </p:anim>
                    <p:animEffect transition="in" filter="fade">
                      <p:cBhvr>
                        <p:cTn dur="300"/>
                        <p:tgtEl>
                          <p:spTgt spid="158"/>
                        </p:tgtEl>
                      </p:cBhvr>
                    </p:animEffect>
                  </p:childTnLst>
                </p:cTn>
              </p:par>
            </p:tnLst>
          </p:tmpl>
        </p:tmplLst>
      </p:bldP>
      <p:bldP spid="159"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52438" y="3549295"/>
            <a:ext cx="652462" cy="1297565"/>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513294"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206502"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206502"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28" name="Text Placeholder 7"/>
          <p:cNvSpPr>
            <a:spLocks noGrp="1"/>
          </p:cNvSpPr>
          <p:nvPr>
            <p:ph type="body" sz="quarter" idx="55" hasCustomPrompt="1"/>
          </p:nvPr>
        </p:nvSpPr>
        <p:spPr>
          <a:xfrm>
            <a:off x="1206502"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2"/>
                  </a:solidFill>
                </a:ln>
                <a:solidFill>
                  <a:schemeClr val="accent1">
                    <a:lumMod val="60000"/>
                    <a:lumOff val="40000"/>
                  </a:schemeClr>
                </a:solidFill>
                <a:latin typeface="Lato Light"/>
                <a:cs typeface="Lato Light"/>
              </a:defRPr>
            </a:lvl1pPr>
          </a:lstStyle>
          <a:p>
            <a:pPr lvl="0"/>
            <a:r>
              <a:rPr lang="es-ES_tradnl" dirty="0"/>
              <a:t>80%</a:t>
            </a:r>
          </a:p>
        </p:txBody>
      </p:sp>
      <p:grpSp>
        <p:nvGrpSpPr>
          <p:cNvPr id="19" name="Group 18"/>
          <p:cNvGrpSpPr/>
          <p:nvPr userDrawn="1"/>
        </p:nvGrpSpPr>
        <p:grpSpPr>
          <a:xfrm>
            <a:off x="75982" y="289155"/>
            <a:ext cx="287999" cy="256629"/>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ounded Rectangle 37"/>
          <p:cNvSpPr/>
          <p:nvPr userDrawn="1"/>
        </p:nvSpPr>
        <p:spPr>
          <a:xfrm>
            <a:off x="3263371" y="3549295"/>
            <a:ext cx="652462" cy="1297565"/>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 Placeholder 7"/>
          <p:cNvSpPr>
            <a:spLocks noGrp="1"/>
          </p:cNvSpPr>
          <p:nvPr>
            <p:ph type="body" sz="quarter" idx="56" hasCustomPrompt="1"/>
          </p:nvPr>
        </p:nvSpPr>
        <p:spPr>
          <a:xfrm>
            <a:off x="3324227"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57" hasCustomPrompt="1"/>
          </p:nvPr>
        </p:nvSpPr>
        <p:spPr>
          <a:xfrm>
            <a:off x="4017435"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1" name="Text Placeholder 2"/>
          <p:cNvSpPr>
            <a:spLocks noGrp="1"/>
          </p:cNvSpPr>
          <p:nvPr>
            <p:ph type="body" sz="quarter" idx="58" hasCustomPrompt="1"/>
          </p:nvPr>
        </p:nvSpPr>
        <p:spPr>
          <a:xfrm>
            <a:off x="4017435"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42" name="Text Placeholder 7"/>
          <p:cNvSpPr>
            <a:spLocks noGrp="1"/>
          </p:cNvSpPr>
          <p:nvPr>
            <p:ph type="body" sz="quarter" idx="59" hasCustomPrompt="1"/>
          </p:nvPr>
        </p:nvSpPr>
        <p:spPr>
          <a:xfrm>
            <a:off x="4017435"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3"/>
                  </a:solidFill>
                </a:ln>
                <a:solidFill>
                  <a:schemeClr val="accent2"/>
                </a:solidFill>
                <a:latin typeface="Lato Light"/>
                <a:cs typeface="Lato Light"/>
              </a:defRPr>
            </a:lvl1pPr>
          </a:lstStyle>
          <a:p>
            <a:pPr lvl="0"/>
            <a:r>
              <a:rPr lang="es-ES_tradnl" dirty="0"/>
              <a:t>80%</a:t>
            </a:r>
          </a:p>
        </p:txBody>
      </p:sp>
      <p:sp>
        <p:nvSpPr>
          <p:cNvPr id="43" name="Rounded Rectangle 42"/>
          <p:cNvSpPr/>
          <p:nvPr userDrawn="1"/>
        </p:nvSpPr>
        <p:spPr>
          <a:xfrm>
            <a:off x="6052610" y="3549293"/>
            <a:ext cx="652462" cy="129756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 Placeholder 7"/>
          <p:cNvSpPr>
            <a:spLocks noGrp="1"/>
          </p:cNvSpPr>
          <p:nvPr>
            <p:ph type="body" sz="quarter" idx="60" hasCustomPrompt="1"/>
          </p:nvPr>
        </p:nvSpPr>
        <p:spPr>
          <a:xfrm>
            <a:off x="6113466"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1" hasCustomPrompt="1"/>
          </p:nvPr>
        </p:nvSpPr>
        <p:spPr>
          <a:xfrm>
            <a:off x="6806674"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6" name="Text Placeholder 2"/>
          <p:cNvSpPr>
            <a:spLocks noGrp="1"/>
          </p:cNvSpPr>
          <p:nvPr>
            <p:ph type="body" sz="quarter" idx="62" hasCustomPrompt="1"/>
          </p:nvPr>
        </p:nvSpPr>
        <p:spPr>
          <a:xfrm>
            <a:off x="6806674"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47" name="Text Placeholder 7"/>
          <p:cNvSpPr>
            <a:spLocks noGrp="1"/>
          </p:cNvSpPr>
          <p:nvPr>
            <p:ph type="body" sz="quarter" idx="63" hasCustomPrompt="1"/>
          </p:nvPr>
        </p:nvSpPr>
        <p:spPr>
          <a:xfrm>
            <a:off x="6806674"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4"/>
                  </a:solidFill>
                </a:ln>
                <a:solidFill>
                  <a:schemeClr val="accent3"/>
                </a:solidFill>
                <a:latin typeface="Lato Light"/>
                <a:cs typeface="Lato Light"/>
              </a:defRPr>
            </a:lvl1pPr>
          </a:lstStyle>
          <a:p>
            <a:pPr lvl="0"/>
            <a:r>
              <a:rPr lang="es-ES_tradnl" dirty="0"/>
              <a:t>80%</a:t>
            </a:r>
          </a:p>
        </p:txBody>
      </p:sp>
      <p:sp>
        <p:nvSpPr>
          <p:cNvPr id="23" name="Oval 22"/>
          <p:cNvSpPr>
            <a:spLocks noChangeAspect="1"/>
          </p:cNvSpPr>
          <p:nvPr userDrawn="1"/>
        </p:nvSpPr>
        <p:spPr>
          <a:xfrm>
            <a:off x="747627" y="1187971"/>
            <a:ext cx="2160003" cy="1944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25" name="Oval 24"/>
          <p:cNvSpPr>
            <a:spLocks noChangeAspect="1"/>
          </p:cNvSpPr>
          <p:nvPr userDrawn="1"/>
        </p:nvSpPr>
        <p:spPr>
          <a:xfrm>
            <a:off x="3490826" y="1187971"/>
            <a:ext cx="2160003" cy="1944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29"/>
          <p:cNvSpPr>
            <a:spLocks noChangeAspect="1"/>
          </p:cNvSpPr>
          <p:nvPr userDrawn="1"/>
        </p:nvSpPr>
        <p:spPr>
          <a:xfrm>
            <a:off x="6250959" y="1187971"/>
            <a:ext cx="2160003" cy="1944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5" name="Oval 34"/>
          <p:cNvSpPr>
            <a:spLocks noChangeAspect="1"/>
          </p:cNvSpPr>
          <p:nvPr userDrawn="1"/>
        </p:nvSpPr>
        <p:spPr>
          <a:xfrm>
            <a:off x="2905216" y="1924182"/>
            <a:ext cx="612001" cy="5507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7" name="Oval 36"/>
          <p:cNvSpPr>
            <a:spLocks noChangeAspect="1"/>
          </p:cNvSpPr>
          <p:nvPr userDrawn="1"/>
        </p:nvSpPr>
        <p:spPr>
          <a:xfrm>
            <a:off x="5636242" y="1924182"/>
            <a:ext cx="612001" cy="5507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51" name="Picture Placeholder 2"/>
          <p:cNvSpPr>
            <a:spLocks noGrp="1" noChangeAspect="1"/>
          </p:cNvSpPr>
          <p:nvPr>
            <p:ph type="pic" sz="quarter" idx="17"/>
          </p:nvPr>
        </p:nvSpPr>
        <p:spPr>
          <a:xfrm>
            <a:off x="655640" y="1112523"/>
            <a:ext cx="2304738" cy="2106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2" name="Picture Placeholder 2"/>
          <p:cNvSpPr>
            <a:spLocks noGrp="1" noChangeAspect="1"/>
          </p:cNvSpPr>
          <p:nvPr>
            <p:ph type="pic" sz="quarter" idx="18"/>
          </p:nvPr>
        </p:nvSpPr>
        <p:spPr>
          <a:xfrm>
            <a:off x="3439353" y="1112523"/>
            <a:ext cx="2262090" cy="2106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3" name="Picture Placeholder 2"/>
          <p:cNvSpPr>
            <a:spLocks noGrp="1" noChangeAspect="1"/>
          </p:cNvSpPr>
          <p:nvPr>
            <p:ph type="pic" sz="quarter" idx="64"/>
          </p:nvPr>
        </p:nvSpPr>
        <p:spPr>
          <a:xfrm>
            <a:off x="6190580" y="1112523"/>
            <a:ext cx="2303631" cy="2106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4" name="Text Placeholder 7"/>
          <p:cNvSpPr>
            <a:spLocks noGrp="1"/>
          </p:cNvSpPr>
          <p:nvPr>
            <p:ph type="body" sz="quarter" idx="65" hasCustomPrompt="1"/>
          </p:nvPr>
        </p:nvSpPr>
        <p:spPr>
          <a:xfrm>
            <a:off x="2960378" y="1924182"/>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55" name="Text Placeholder 7"/>
          <p:cNvSpPr>
            <a:spLocks noGrp="1"/>
          </p:cNvSpPr>
          <p:nvPr>
            <p:ph type="body" sz="quarter" idx="66" hasCustomPrompt="1"/>
          </p:nvPr>
        </p:nvSpPr>
        <p:spPr>
          <a:xfrm>
            <a:off x="5679622" y="1924182"/>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27282154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3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10"/>
                                        <p:tgtEl>
                                          <p:spTgt spid="3"/>
                                        </p:tgtEl>
                                      </p:cBhvr>
                                    </p:animEffect>
                                    <p:anim calcmode="lin" valueType="num">
                                      <p:cBhvr>
                                        <p:cTn id="22" dur="510" fill="hold"/>
                                        <p:tgtEl>
                                          <p:spTgt spid="3"/>
                                        </p:tgtEl>
                                        <p:attrNameLst>
                                          <p:attrName>ppt_x</p:attrName>
                                        </p:attrNameLst>
                                      </p:cBhvr>
                                      <p:tavLst>
                                        <p:tav tm="0">
                                          <p:val>
                                            <p:strVal val="#ppt_x"/>
                                          </p:val>
                                        </p:tav>
                                        <p:tav tm="100000">
                                          <p:val>
                                            <p:strVal val="#ppt_x"/>
                                          </p:val>
                                        </p:tav>
                                      </p:tavLst>
                                    </p:anim>
                                    <p:anim calcmode="lin" valueType="num">
                                      <p:cBhvr>
                                        <p:cTn id="23" dur="459" decel="100000" fill="hold"/>
                                        <p:tgtEl>
                                          <p:spTgt spid="3"/>
                                        </p:tgtEl>
                                        <p:attrNameLst>
                                          <p:attrName>ppt_y</p:attrName>
                                        </p:attrNameLst>
                                      </p:cBhvr>
                                      <p:tavLst>
                                        <p:tav tm="0">
                                          <p:val>
                                            <p:strVal val="#ppt_y+1"/>
                                          </p:val>
                                        </p:tav>
                                        <p:tav tm="100000">
                                          <p:val>
                                            <p:strVal val="#ppt_y-.03"/>
                                          </p:val>
                                        </p:tav>
                                      </p:tavLst>
                                    </p:anim>
                                    <p:anim calcmode="lin" valueType="num">
                                      <p:cBhvr>
                                        <p:cTn id="24" dur="1" accel="100000" fill="hold">
                                          <p:stCondLst>
                                            <p:cond delay="509"/>
                                          </p:stCondLst>
                                        </p:cTn>
                                        <p:tgtEl>
                                          <p:spTgt spid="3"/>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p:cTn id="28" dur="51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9" dur="51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0" dur="510"/>
                                        <p:tgtEl>
                                          <p:spTgt spid="13">
                                            <p:txEl>
                                              <p:pRg st="0" end="0"/>
                                            </p:txEl>
                                          </p:spTgt>
                                        </p:tgtEl>
                                      </p:cBhvr>
                                    </p:animEffect>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animEffect transition="in" filter="fade">
                                      <p:cBhvr>
                                        <p:cTn id="34" dur="510"/>
                                        <p:tgtEl>
                                          <p:spTgt spid="28">
                                            <p:txEl>
                                              <p:pRg st="0" end="0"/>
                                            </p:txEl>
                                          </p:spTgt>
                                        </p:tgtEl>
                                      </p:cBhvr>
                                    </p:animEffect>
                                    <p:anim calcmode="lin" valueType="num">
                                      <p:cBhvr>
                                        <p:cTn id="35" dur="51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6" dur="51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fade">
                                      <p:cBhvr>
                                        <p:cTn id="40" dur="510"/>
                                        <p:tgtEl>
                                          <p:spTgt spid="26">
                                            <p:txEl>
                                              <p:pRg st="0" end="0"/>
                                            </p:txEl>
                                          </p:spTgt>
                                        </p:tgtEl>
                                      </p:cBhvr>
                                    </p:animEffect>
                                    <p:anim calcmode="lin" valueType="num">
                                      <p:cBhvr>
                                        <p:cTn id="41" dur="51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2" dur="51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10"/>
                                        <p:tgtEl>
                                          <p:spTgt spid="27">
                                            <p:txEl>
                                              <p:pRg st="0" end="0"/>
                                            </p:txEl>
                                          </p:spTgt>
                                        </p:tgtEl>
                                      </p:cBhvr>
                                    </p:animEffect>
                                  </p:childTnLst>
                                </p:cTn>
                              </p:par>
                            </p:childTnLst>
                          </p:cTn>
                        </p:par>
                        <p:par>
                          <p:cTn id="47" fill="hold">
                            <p:stCondLst>
                              <p:cond delay="5500"/>
                            </p:stCondLst>
                            <p:childTnLst>
                              <p:par>
                                <p:cTn id="48" presetID="37"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10"/>
                                        <p:tgtEl>
                                          <p:spTgt spid="38"/>
                                        </p:tgtEl>
                                      </p:cBhvr>
                                    </p:animEffect>
                                    <p:anim calcmode="lin" valueType="num">
                                      <p:cBhvr>
                                        <p:cTn id="51" dur="510" fill="hold"/>
                                        <p:tgtEl>
                                          <p:spTgt spid="38"/>
                                        </p:tgtEl>
                                        <p:attrNameLst>
                                          <p:attrName>ppt_x</p:attrName>
                                        </p:attrNameLst>
                                      </p:cBhvr>
                                      <p:tavLst>
                                        <p:tav tm="0">
                                          <p:val>
                                            <p:strVal val="#ppt_x"/>
                                          </p:val>
                                        </p:tav>
                                        <p:tav tm="100000">
                                          <p:val>
                                            <p:strVal val="#ppt_x"/>
                                          </p:val>
                                        </p:tav>
                                      </p:tavLst>
                                    </p:anim>
                                    <p:anim calcmode="lin" valueType="num">
                                      <p:cBhvr>
                                        <p:cTn id="52" dur="459" decel="100000" fill="hold"/>
                                        <p:tgtEl>
                                          <p:spTgt spid="38"/>
                                        </p:tgtEl>
                                        <p:attrNameLst>
                                          <p:attrName>ppt_y</p:attrName>
                                        </p:attrNameLst>
                                      </p:cBhvr>
                                      <p:tavLst>
                                        <p:tav tm="0">
                                          <p:val>
                                            <p:strVal val="#ppt_y+1"/>
                                          </p:val>
                                        </p:tav>
                                        <p:tav tm="100000">
                                          <p:val>
                                            <p:strVal val="#ppt_y-.03"/>
                                          </p:val>
                                        </p:tav>
                                      </p:tavLst>
                                    </p:anim>
                                    <p:anim calcmode="lin" valueType="num">
                                      <p:cBhvr>
                                        <p:cTn id="53" dur="1" accel="100000" fill="hold">
                                          <p:stCondLst>
                                            <p:cond delay="509"/>
                                          </p:stCondLst>
                                        </p:cTn>
                                        <p:tgtEl>
                                          <p:spTgt spid="38"/>
                                        </p:tgtEl>
                                        <p:attrNameLst>
                                          <p:attrName>ppt_y</p:attrName>
                                        </p:attrNameLst>
                                      </p:cBhvr>
                                      <p:tavLst>
                                        <p:tav tm="0">
                                          <p:val>
                                            <p:strVal val="#ppt_y-.03"/>
                                          </p:val>
                                        </p:tav>
                                        <p:tav tm="100000">
                                          <p:val>
                                            <p:strVal val="#ppt_y"/>
                                          </p:val>
                                        </p:tav>
                                      </p:tavLst>
                                    </p:anim>
                                  </p:childTnLst>
                                </p:cTn>
                              </p:par>
                            </p:childTnLst>
                          </p:cTn>
                        </p:par>
                        <p:par>
                          <p:cTn id="54" fill="hold">
                            <p:stCondLst>
                              <p:cond delay="6500"/>
                            </p:stCondLst>
                            <p:childTnLst>
                              <p:par>
                                <p:cTn id="55" presetID="53" presetClass="entr" presetSubtype="16"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p:cTn id="57" dur="51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8" dur="51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9" dur="510"/>
                                        <p:tgtEl>
                                          <p:spTgt spid="39">
                                            <p:txEl>
                                              <p:pRg st="0" end="0"/>
                                            </p:txEl>
                                          </p:spTgt>
                                        </p:tgtEl>
                                      </p:cBhvr>
                                    </p:animEffect>
                                  </p:childTnLst>
                                </p:cTn>
                              </p:par>
                            </p:childTnLst>
                          </p:cTn>
                        </p:par>
                        <p:par>
                          <p:cTn id="60" fill="hold">
                            <p:stCondLst>
                              <p:cond delay="7500"/>
                            </p:stCondLst>
                            <p:childTnLst>
                              <p:par>
                                <p:cTn id="61" presetID="42" presetClass="entr" presetSubtype="0" fill="hold" grpId="0" nodeType="after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10"/>
                                        <p:tgtEl>
                                          <p:spTgt spid="42">
                                            <p:txEl>
                                              <p:pRg st="0" end="0"/>
                                            </p:txEl>
                                          </p:spTgt>
                                        </p:tgtEl>
                                      </p:cBhvr>
                                    </p:animEffect>
                                    <p:anim calcmode="lin" valueType="num">
                                      <p:cBhvr>
                                        <p:cTn id="64" dur="51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5" dur="51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8500"/>
                            </p:stCondLst>
                            <p:childTnLst>
                              <p:par>
                                <p:cTn id="67" presetID="42" presetClass="entr" presetSubtype="0" fill="hold" grpId="0" nodeType="afterEffect">
                                  <p:stCondLst>
                                    <p:cond delay="0"/>
                                  </p:stCondLst>
                                  <p:childTnLst>
                                    <p:set>
                                      <p:cBhvr>
                                        <p:cTn id="68" dur="1" fill="hold">
                                          <p:stCondLst>
                                            <p:cond delay="0"/>
                                          </p:stCondLst>
                                        </p:cTn>
                                        <p:tgtEl>
                                          <p:spTgt spid="40">
                                            <p:txEl>
                                              <p:pRg st="0" end="0"/>
                                            </p:txEl>
                                          </p:spTgt>
                                        </p:tgtEl>
                                        <p:attrNameLst>
                                          <p:attrName>style.visibility</p:attrName>
                                        </p:attrNameLst>
                                      </p:cBhvr>
                                      <p:to>
                                        <p:strVal val="visible"/>
                                      </p:to>
                                    </p:set>
                                    <p:animEffect transition="in" filter="fade">
                                      <p:cBhvr>
                                        <p:cTn id="69" dur="510"/>
                                        <p:tgtEl>
                                          <p:spTgt spid="40">
                                            <p:txEl>
                                              <p:pRg st="0" end="0"/>
                                            </p:txEl>
                                          </p:spTgt>
                                        </p:tgtEl>
                                      </p:cBhvr>
                                    </p:animEffect>
                                    <p:anim calcmode="lin" valueType="num">
                                      <p:cBhvr>
                                        <p:cTn id="70" dur="51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71" dur="51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9500"/>
                            </p:stCondLst>
                            <p:childTnLst>
                              <p:par>
                                <p:cTn id="73" presetID="10" presetClass="entr" presetSubtype="0" fill="hold" grpId="0" nodeType="after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10"/>
                                        <p:tgtEl>
                                          <p:spTgt spid="41">
                                            <p:txEl>
                                              <p:pRg st="0" end="0"/>
                                            </p:txEl>
                                          </p:spTgt>
                                        </p:tgtEl>
                                      </p:cBhvr>
                                    </p:animEffect>
                                  </p:childTnLst>
                                </p:cTn>
                              </p:par>
                            </p:childTnLst>
                          </p:cTn>
                        </p:par>
                        <p:par>
                          <p:cTn id="76" fill="hold">
                            <p:stCondLst>
                              <p:cond delay="10500"/>
                            </p:stCondLst>
                            <p:childTnLst>
                              <p:par>
                                <p:cTn id="77" presetID="37"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10"/>
                                        <p:tgtEl>
                                          <p:spTgt spid="43"/>
                                        </p:tgtEl>
                                      </p:cBhvr>
                                    </p:animEffect>
                                    <p:anim calcmode="lin" valueType="num">
                                      <p:cBhvr>
                                        <p:cTn id="80" dur="510" fill="hold"/>
                                        <p:tgtEl>
                                          <p:spTgt spid="43"/>
                                        </p:tgtEl>
                                        <p:attrNameLst>
                                          <p:attrName>ppt_x</p:attrName>
                                        </p:attrNameLst>
                                      </p:cBhvr>
                                      <p:tavLst>
                                        <p:tav tm="0">
                                          <p:val>
                                            <p:strVal val="#ppt_x"/>
                                          </p:val>
                                        </p:tav>
                                        <p:tav tm="100000">
                                          <p:val>
                                            <p:strVal val="#ppt_x"/>
                                          </p:val>
                                        </p:tav>
                                      </p:tavLst>
                                    </p:anim>
                                    <p:anim calcmode="lin" valueType="num">
                                      <p:cBhvr>
                                        <p:cTn id="81" dur="459" decel="100000" fill="hold"/>
                                        <p:tgtEl>
                                          <p:spTgt spid="43"/>
                                        </p:tgtEl>
                                        <p:attrNameLst>
                                          <p:attrName>ppt_y</p:attrName>
                                        </p:attrNameLst>
                                      </p:cBhvr>
                                      <p:tavLst>
                                        <p:tav tm="0">
                                          <p:val>
                                            <p:strVal val="#ppt_y+1"/>
                                          </p:val>
                                        </p:tav>
                                        <p:tav tm="100000">
                                          <p:val>
                                            <p:strVal val="#ppt_y-.03"/>
                                          </p:val>
                                        </p:tav>
                                      </p:tavLst>
                                    </p:anim>
                                    <p:anim calcmode="lin" valueType="num">
                                      <p:cBhvr>
                                        <p:cTn id="82" dur="1" accel="100000" fill="hold">
                                          <p:stCondLst>
                                            <p:cond delay="509"/>
                                          </p:stCondLst>
                                        </p:cTn>
                                        <p:tgtEl>
                                          <p:spTgt spid="43"/>
                                        </p:tgtEl>
                                        <p:attrNameLst>
                                          <p:attrName>ppt_y</p:attrName>
                                        </p:attrNameLst>
                                      </p:cBhvr>
                                      <p:tavLst>
                                        <p:tav tm="0">
                                          <p:val>
                                            <p:strVal val="#ppt_y-.03"/>
                                          </p:val>
                                        </p:tav>
                                        <p:tav tm="100000">
                                          <p:val>
                                            <p:strVal val="#ppt_y"/>
                                          </p:val>
                                        </p:tav>
                                      </p:tavLst>
                                    </p:anim>
                                  </p:childTnLst>
                                </p:cTn>
                              </p:par>
                            </p:childTnLst>
                          </p:cTn>
                        </p:par>
                        <p:par>
                          <p:cTn id="83" fill="hold">
                            <p:stCondLst>
                              <p:cond delay="11500"/>
                            </p:stCondLst>
                            <p:childTnLst>
                              <p:par>
                                <p:cTn id="84" presetID="53" presetClass="entr" presetSubtype="16" fill="hold" grpId="0" nodeType="afterEffect">
                                  <p:stCondLst>
                                    <p:cond delay="0"/>
                                  </p:stCondLst>
                                  <p:childTnLst>
                                    <p:set>
                                      <p:cBhvr>
                                        <p:cTn id="85" dur="1" fill="hold">
                                          <p:stCondLst>
                                            <p:cond delay="0"/>
                                          </p:stCondLst>
                                        </p:cTn>
                                        <p:tgtEl>
                                          <p:spTgt spid="44">
                                            <p:txEl>
                                              <p:pRg st="0" end="0"/>
                                            </p:txEl>
                                          </p:spTgt>
                                        </p:tgtEl>
                                        <p:attrNameLst>
                                          <p:attrName>style.visibility</p:attrName>
                                        </p:attrNameLst>
                                      </p:cBhvr>
                                      <p:to>
                                        <p:strVal val="visible"/>
                                      </p:to>
                                    </p:set>
                                    <p:anim calcmode="lin" valueType="num">
                                      <p:cBhvr>
                                        <p:cTn id="86" dur="51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7" dur="51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8" dur="510"/>
                                        <p:tgtEl>
                                          <p:spTgt spid="44">
                                            <p:txEl>
                                              <p:pRg st="0" end="0"/>
                                            </p:txEl>
                                          </p:spTgt>
                                        </p:tgtEl>
                                      </p:cBhvr>
                                    </p:animEffect>
                                  </p:childTnLst>
                                </p:cTn>
                              </p:par>
                            </p:childTnLst>
                          </p:cTn>
                        </p:par>
                        <p:par>
                          <p:cTn id="89" fill="hold">
                            <p:stCondLst>
                              <p:cond delay="12500"/>
                            </p:stCondLst>
                            <p:childTnLst>
                              <p:par>
                                <p:cTn id="90" presetID="42" presetClass="entr" presetSubtype="0" fill="hold" grpId="0" nodeType="afterEffect">
                                  <p:stCondLst>
                                    <p:cond delay="0"/>
                                  </p:stCondLst>
                                  <p:childTnLst>
                                    <p:set>
                                      <p:cBhvr>
                                        <p:cTn id="91" dur="1" fill="hold">
                                          <p:stCondLst>
                                            <p:cond delay="0"/>
                                          </p:stCondLst>
                                        </p:cTn>
                                        <p:tgtEl>
                                          <p:spTgt spid="47">
                                            <p:txEl>
                                              <p:pRg st="0" end="0"/>
                                            </p:txEl>
                                          </p:spTgt>
                                        </p:tgtEl>
                                        <p:attrNameLst>
                                          <p:attrName>style.visibility</p:attrName>
                                        </p:attrNameLst>
                                      </p:cBhvr>
                                      <p:to>
                                        <p:strVal val="visible"/>
                                      </p:to>
                                    </p:set>
                                    <p:animEffect transition="in" filter="fade">
                                      <p:cBhvr>
                                        <p:cTn id="92" dur="510"/>
                                        <p:tgtEl>
                                          <p:spTgt spid="47">
                                            <p:txEl>
                                              <p:pRg st="0" end="0"/>
                                            </p:txEl>
                                          </p:spTgt>
                                        </p:tgtEl>
                                      </p:cBhvr>
                                    </p:animEffect>
                                    <p:anim calcmode="lin" valueType="num">
                                      <p:cBhvr>
                                        <p:cTn id="93" dur="51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4" dur="51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par>
                          <p:cTn id="95" fill="hold">
                            <p:stCondLst>
                              <p:cond delay="13500"/>
                            </p:stCondLst>
                            <p:childTnLst>
                              <p:par>
                                <p:cTn id="96" presetID="42" presetClass="entr" presetSubtype="0" fill="hold" grpId="0" nodeType="afterEffect">
                                  <p:stCondLst>
                                    <p:cond delay="0"/>
                                  </p:stCondLst>
                                  <p:childTnLst>
                                    <p:set>
                                      <p:cBhvr>
                                        <p:cTn id="97" dur="1" fill="hold">
                                          <p:stCondLst>
                                            <p:cond delay="0"/>
                                          </p:stCondLst>
                                        </p:cTn>
                                        <p:tgtEl>
                                          <p:spTgt spid="45">
                                            <p:txEl>
                                              <p:pRg st="0" end="0"/>
                                            </p:txEl>
                                          </p:spTgt>
                                        </p:tgtEl>
                                        <p:attrNameLst>
                                          <p:attrName>style.visibility</p:attrName>
                                        </p:attrNameLst>
                                      </p:cBhvr>
                                      <p:to>
                                        <p:strVal val="visible"/>
                                      </p:to>
                                    </p:set>
                                    <p:animEffect transition="in" filter="fade">
                                      <p:cBhvr>
                                        <p:cTn id="98" dur="510"/>
                                        <p:tgtEl>
                                          <p:spTgt spid="45">
                                            <p:txEl>
                                              <p:pRg st="0" end="0"/>
                                            </p:txEl>
                                          </p:spTgt>
                                        </p:tgtEl>
                                      </p:cBhvr>
                                    </p:animEffect>
                                    <p:anim calcmode="lin" valueType="num">
                                      <p:cBhvr>
                                        <p:cTn id="99" dur="51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0" dur="51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4500"/>
                            </p:stCondLst>
                            <p:childTnLst>
                              <p:par>
                                <p:cTn id="102" presetID="10" presetClass="entr" presetSubtype="0"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fade">
                                      <p:cBhvr>
                                        <p:cTn id="104" dur="510"/>
                                        <p:tgtEl>
                                          <p:spTgt spid="46">
                                            <p:txEl>
                                              <p:pRg st="0" end="0"/>
                                            </p:txEl>
                                          </p:spTgt>
                                        </p:tgtEl>
                                      </p:cBhvr>
                                    </p:animEffect>
                                  </p:childTnLst>
                                </p:cTn>
                              </p:par>
                            </p:childTnLst>
                          </p:cTn>
                        </p:par>
                        <p:par>
                          <p:cTn id="105" fill="hold">
                            <p:stCondLst>
                              <p:cond delay="15500"/>
                            </p:stCondLst>
                            <p:childTnLst>
                              <p:par>
                                <p:cTn id="106" presetID="53" presetClass="entr" presetSubtype="16"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500" fill="hold"/>
                                        <p:tgtEl>
                                          <p:spTgt spid="23"/>
                                        </p:tgtEl>
                                        <p:attrNameLst>
                                          <p:attrName>ppt_w</p:attrName>
                                        </p:attrNameLst>
                                      </p:cBhvr>
                                      <p:tavLst>
                                        <p:tav tm="0">
                                          <p:val>
                                            <p:fltVal val="0"/>
                                          </p:val>
                                        </p:tav>
                                        <p:tav tm="100000">
                                          <p:val>
                                            <p:strVal val="#ppt_w"/>
                                          </p:val>
                                        </p:tav>
                                      </p:tavLst>
                                    </p:anim>
                                    <p:anim calcmode="lin" valueType="num">
                                      <p:cBhvr>
                                        <p:cTn id="109" dur="500" fill="hold"/>
                                        <p:tgtEl>
                                          <p:spTgt spid="23"/>
                                        </p:tgtEl>
                                        <p:attrNameLst>
                                          <p:attrName>ppt_h</p:attrName>
                                        </p:attrNameLst>
                                      </p:cBhvr>
                                      <p:tavLst>
                                        <p:tav tm="0">
                                          <p:val>
                                            <p:fltVal val="0"/>
                                          </p:val>
                                        </p:tav>
                                        <p:tav tm="100000">
                                          <p:val>
                                            <p:strVal val="#ppt_h"/>
                                          </p:val>
                                        </p:tav>
                                      </p:tavLst>
                                    </p:anim>
                                    <p:animEffect transition="in" filter="fade">
                                      <p:cBhvr>
                                        <p:cTn id="110" dur="500"/>
                                        <p:tgtEl>
                                          <p:spTgt spid="23"/>
                                        </p:tgtEl>
                                      </p:cBhvr>
                                    </p:animEffect>
                                  </p:childTnLst>
                                </p:cTn>
                              </p:par>
                            </p:childTnLst>
                          </p:cTn>
                        </p:par>
                        <p:par>
                          <p:cTn id="111" fill="hold">
                            <p:stCondLst>
                              <p:cond delay="16000"/>
                            </p:stCondLst>
                            <p:childTnLst>
                              <p:par>
                                <p:cTn id="112" presetID="53" presetClass="entr" presetSubtype="16" fill="hold" grpId="0" nodeType="afterEffect">
                                  <p:stCondLst>
                                    <p:cond delay="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fltVal val="0"/>
                                          </p:val>
                                        </p:tav>
                                        <p:tav tm="100000">
                                          <p:val>
                                            <p:strVal val="#ppt_w"/>
                                          </p:val>
                                        </p:tav>
                                      </p:tavLst>
                                    </p:anim>
                                    <p:anim calcmode="lin" valueType="num">
                                      <p:cBhvr>
                                        <p:cTn id="115" dur="500" fill="hold"/>
                                        <p:tgtEl>
                                          <p:spTgt spid="25"/>
                                        </p:tgtEl>
                                        <p:attrNameLst>
                                          <p:attrName>ppt_h</p:attrName>
                                        </p:attrNameLst>
                                      </p:cBhvr>
                                      <p:tavLst>
                                        <p:tav tm="0">
                                          <p:val>
                                            <p:fltVal val="0"/>
                                          </p:val>
                                        </p:tav>
                                        <p:tav tm="100000">
                                          <p:val>
                                            <p:strVal val="#ppt_h"/>
                                          </p:val>
                                        </p:tav>
                                      </p:tavLst>
                                    </p:anim>
                                    <p:animEffect transition="in" filter="fade">
                                      <p:cBhvr>
                                        <p:cTn id="116" dur="500"/>
                                        <p:tgtEl>
                                          <p:spTgt spid="25"/>
                                        </p:tgtEl>
                                      </p:cBhvr>
                                    </p:animEffect>
                                  </p:childTnLst>
                                </p:cTn>
                              </p:par>
                            </p:childTnLst>
                          </p:cTn>
                        </p:par>
                        <p:par>
                          <p:cTn id="117" fill="hold">
                            <p:stCondLst>
                              <p:cond delay="16500"/>
                            </p:stCondLst>
                            <p:childTnLst>
                              <p:par>
                                <p:cTn id="118" presetID="53" presetClass="entr" presetSubtype="16"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par>
                          <p:cTn id="123" fill="hold">
                            <p:stCondLst>
                              <p:cond delay="17000"/>
                            </p:stCondLst>
                            <p:childTnLst>
                              <p:par>
                                <p:cTn id="124" presetID="53" presetClass="entr" presetSubtype="16" fill="hold" grpId="0" nodeType="afterEffect">
                                  <p:stCondLst>
                                    <p:cond delay="0"/>
                                  </p:stCondLst>
                                  <p:childTnLst>
                                    <p:set>
                                      <p:cBhvr>
                                        <p:cTn id="125" dur="1" fill="hold">
                                          <p:stCondLst>
                                            <p:cond delay="0"/>
                                          </p:stCondLst>
                                        </p:cTn>
                                        <p:tgtEl>
                                          <p:spTgt spid="35"/>
                                        </p:tgtEl>
                                        <p:attrNameLst>
                                          <p:attrName>style.visibility</p:attrName>
                                        </p:attrNameLst>
                                      </p:cBhvr>
                                      <p:to>
                                        <p:strVal val="visible"/>
                                      </p:to>
                                    </p:set>
                                    <p:anim calcmode="lin" valueType="num">
                                      <p:cBhvr>
                                        <p:cTn id="126" dur="500" fill="hold"/>
                                        <p:tgtEl>
                                          <p:spTgt spid="35"/>
                                        </p:tgtEl>
                                        <p:attrNameLst>
                                          <p:attrName>ppt_w</p:attrName>
                                        </p:attrNameLst>
                                      </p:cBhvr>
                                      <p:tavLst>
                                        <p:tav tm="0">
                                          <p:val>
                                            <p:fltVal val="0"/>
                                          </p:val>
                                        </p:tav>
                                        <p:tav tm="100000">
                                          <p:val>
                                            <p:strVal val="#ppt_w"/>
                                          </p:val>
                                        </p:tav>
                                      </p:tavLst>
                                    </p:anim>
                                    <p:anim calcmode="lin" valueType="num">
                                      <p:cBhvr>
                                        <p:cTn id="127" dur="500" fill="hold"/>
                                        <p:tgtEl>
                                          <p:spTgt spid="35"/>
                                        </p:tgtEl>
                                        <p:attrNameLst>
                                          <p:attrName>ppt_h</p:attrName>
                                        </p:attrNameLst>
                                      </p:cBhvr>
                                      <p:tavLst>
                                        <p:tav tm="0">
                                          <p:val>
                                            <p:fltVal val="0"/>
                                          </p:val>
                                        </p:tav>
                                        <p:tav tm="100000">
                                          <p:val>
                                            <p:strVal val="#ppt_h"/>
                                          </p:val>
                                        </p:tav>
                                      </p:tavLst>
                                    </p:anim>
                                    <p:animEffect transition="in" filter="fade">
                                      <p:cBhvr>
                                        <p:cTn id="128" dur="500"/>
                                        <p:tgtEl>
                                          <p:spTgt spid="35"/>
                                        </p:tgtEl>
                                      </p:cBhvr>
                                    </p:animEffect>
                                  </p:childTnLst>
                                </p:cTn>
                              </p:par>
                            </p:childTnLst>
                          </p:cTn>
                        </p:par>
                        <p:par>
                          <p:cTn id="129" fill="hold">
                            <p:stCondLst>
                              <p:cond delay="17500"/>
                            </p:stCondLst>
                            <p:childTnLst>
                              <p:par>
                                <p:cTn id="130" presetID="53" presetClass="entr" presetSubtype="16" fill="hold" grpId="0" nodeType="afterEffect">
                                  <p:stCondLst>
                                    <p:cond delay="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childTnLst>
                          </p:cTn>
                        </p:par>
                        <p:par>
                          <p:cTn id="135" fill="hold">
                            <p:stCondLst>
                              <p:cond delay="18000"/>
                            </p:stCondLst>
                            <p:childTnLst>
                              <p:par>
                                <p:cTn id="136" presetID="10" presetClass="entr" presetSubtype="0" fill="hold" grpId="0" nodeType="afterEffect" nodePh="1">
                                  <p:stCondLst>
                                    <p:cond delay="0"/>
                                  </p:stCondLst>
                                  <p:endCondLst>
                                    <p:cond evt="begin" delay="0">
                                      <p:tn val="136"/>
                                    </p:cond>
                                  </p:endCondLst>
                                  <p:childTnLst>
                                    <p:set>
                                      <p:cBhvr>
                                        <p:cTn id="137" dur="1" fill="hold">
                                          <p:stCondLst>
                                            <p:cond delay="0"/>
                                          </p:stCondLst>
                                        </p:cTn>
                                        <p:tgtEl>
                                          <p:spTgt spid="51"/>
                                        </p:tgtEl>
                                        <p:attrNameLst>
                                          <p:attrName>style.visibility</p:attrName>
                                        </p:attrNameLst>
                                      </p:cBhvr>
                                      <p:to>
                                        <p:strVal val="visible"/>
                                      </p:to>
                                    </p:set>
                                    <p:animEffect transition="in" filter="fade">
                                      <p:cBhvr>
                                        <p:cTn id="138" dur="500"/>
                                        <p:tgtEl>
                                          <p:spTgt spid="51"/>
                                        </p:tgtEl>
                                      </p:cBhvr>
                                    </p:animEffect>
                                  </p:childTnLst>
                                </p:cTn>
                              </p:par>
                            </p:childTnLst>
                          </p:cTn>
                        </p:par>
                        <p:par>
                          <p:cTn id="139" fill="hold">
                            <p:stCondLst>
                              <p:cond delay="18500"/>
                            </p:stCondLst>
                            <p:childTnLst>
                              <p:par>
                                <p:cTn id="140" presetID="10" presetClass="entr" presetSubtype="0" fill="hold" grpId="0" nodeType="afterEffect" nodePh="1">
                                  <p:stCondLst>
                                    <p:cond delay="0"/>
                                  </p:stCondLst>
                                  <p:endCondLst>
                                    <p:cond evt="begin" delay="0">
                                      <p:tn val="140"/>
                                    </p:cond>
                                  </p:end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childTnLst>
                          </p:cTn>
                        </p:par>
                        <p:par>
                          <p:cTn id="143" fill="hold">
                            <p:stCondLst>
                              <p:cond delay="19000"/>
                            </p:stCondLst>
                            <p:childTnLst>
                              <p:par>
                                <p:cTn id="144" presetID="10" presetClass="entr" presetSubtype="0" fill="hold" grpId="0" nodeType="afterEffect" nodePh="1">
                                  <p:stCondLst>
                                    <p:cond delay="0"/>
                                  </p:stCondLst>
                                  <p:endCondLst>
                                    <p:cond evt="begin" delay="0">
                                      <p:tn val="144"/>
                                    </p:cond>
                                  </p:endCondLst>
                                  <p:childTnLst>
                                    <p:set>
                                      <p:cBhvr>
                                        <p:cTn id="145" dur="1" fill="hold">
                                          <p:stCondLst>
                                            <p:cond delay="0"/>
                                          </p:stCondLst>
                                        </p:cTn>
                                        <p:tgtEl>
                                          <p:spTgt spid="53"/>
                                        </p:tgtEl>
                                        <p:attrNameLst>
                                          <p:attrName>style.visibility</p:attrName>
                                        </p:attrNameLst>
                                      </p:cBhvr>
                                      <p:to>
                                        <p:strVal val="visible"/>
                                      </p:to>
                                    </p:set>
                                    <p:animEffect transition="in" filter="fade">
                                      <p:cBhvr>
                                        <p:cTn id="146" dur="500"/>
                                        <p:tgtEl>
                                          <p:spTgt spid="53"/>
                                        </p:tgtEl>
                                      </p:cBhvr>
                                    </p:animEffect>
                                  </p:childTnLst>
                                </p:cTn>
                              </p:par>
                            </p:childTnLst>
                          </p:cTn>
                        </p:par>
                        <p:par>
                          <p:cTn id="147" fill="hold">
                            <p:stCondLst>
                              <p:cond delay="19500"/>
                            </p:stCondLst>
                            <p:childTnLst>
                              <p:par>
                                <p:cTn id="148" presetID="53" presetClass="entr" presetSubtype="16" fill="hold" grpId="0" nodeType="afterEffect">
                                  <p:stCondLst>
                                    <p:cond delay="0"/>
                                  </p:stCondLst>
                                  <p:childTnLst>
                                    <p:set>
                                      <p:cBhvr>
                                        <p:cTn id="149" dur="1" fill="hold">
                                          <p:stCondLst>
                                            <p:cond delay="0"/>
                                          </p:stCondLst>
                                        </p:cTn>
                                        <p:tgtEl>
                                          <p:spTgt spid="54">
                                            <p:txEl>
                                              <p:pRg st="0" end="0"/>
                                            </p:txEl>
                                          </p:spTgt>
                                        </p:tgtEl>
                                        <p:attrNameLst>
                                          <p:attrName>style.visibility</p:attrName>
                                        </p:attrNameLst>
                                      </p:cBhvr>
                                      <p:to>
                                        <p:strVal val="visible"/>
                                      </p:to>
                                    </p:set>
                                    <p:anim calcmode="lin" valueType="num">
                                      <p:cBhvr>
                                        <p:cTn id="150"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51"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52" dur="300"/>
                                        <p:tgtEl>
                                          <p:spTgt spid="54">
                                            <p:txEl>
                                              <p:pRg st="0" end="0"/>
                                            </p:txEl>
                                          </p:spTgt>
                                        </p:tgtEl>
                                      </p:cBhvr>
                                    </p:animEffect>
                                  </p:childTnLst>
                                </p:cTn>
                              </p:par>
                            </p:childTnLst>
                          </p:cTn>
                        </p:par>
                        <p:par>
                          <p:cTn id="153" fill="hold">
                            <p:stCondLst>
                              <p:cond delay="20000"/>
                            </p:stCondLst>
                            <p:childTnLst>
                              <p:par>
                                <p:cTn id="154" presetID="53" presetClass="entr" presetSubtype="16" fill="hold" grpId="0" nodeType="afterEffect">
                                  <p:stCondLst>
                                    <p:cond delay="0"/>
                                  </p:stCondLst>
                                  <p:childTnLst>
                                    <p:set>
                                      <p:cBhvr>
                                        <p:cTn id="155" dur="1" fill="hold">
                                          <p:stCondLst>
                                            <p:cond delay="0"/>
                                          </p:stCondLst>
                                        </p:cTn>
                                        <p:tgtEl>
                                          <p:spTgt spid="55">
                                            <p:txEl>
                                              <p:pRg st="0" end="0"/>
                                            </p:txEl>
                                          </p:spTgt>
                                        </p:tgtEl>
                                        <p:attrNameLst>
                                          <p:attrName>style.visibility</p:attrName>
                                        </p:attrNameLst>
                                      </p:cBhvr>
                                      <p:to>
                                        <p:strVal val="visible"/>
                                      </p:to>
                                    </p:set>
                                    <p:anim calcmode="lin" valueType="num">
                                      <p:cBhvr>
                                        <p:cTn id="156"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57"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58" dur="3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10" fill="hold"/>
                        <p:tgtEl>
                          <p:spTgt spid="13"/>
                        </p:tgtEl>
                        <p:attrNameLst>
                          <p:attrName>ppt_w</p:attrName>
                        </p:attrNameLst>
                      </p:cBhvr>
                      <p:tavLst>
                        <p:tav tm="0">
                          <p:val>
                            <p:fltVal val="0"/>
                          </p:val>
                        </p:tav>
                        <p:tav tm="100000">
                          <p:val>
                            <p:strVal val="#ppt_w"/>
                          </p:val>
                        </p:tav>
                      </p:tavLst>
                    </p:anim>
                    <p:anim calcmode="lin" valueType="num">
                      <p:cBhvr>
                        <p:cTn dur="510" fill="hold"/>
                        <p:tgtEl>
                          <p:spTgt spid="13"/>
                        </p:tgtEl>
                        <p:attrNameLst>
                          <p:attrName>ppt_h</p:attrName>
                        </p:attrNameLst>
                      </p:cBhvr>
                      <p:tavLst>
                        <p:tav tm="0">
                          <p:val>
                            <p:fltVal val="0"/>
                          </p:val>
                        </p:tav>
                        <p:tav tm="100000">
                          <p:val>
                            <p:strVal val="#ppt_h"/>
                          </p:val>
                        </p:tav>
                      </p:tavLst>
                    </p:anim>
                    <p:animEffect transition="in" filter="fade">
                      <p:cBhvr>
                        <p:cTn dur="510"/>
                        <p:tgtEl>
                          <p:spTgt spid="13"/>
                        </p:tgtEl>
                      </p:cBhvr>
                    </p:animEffect>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10"/>
                        <p:tgtEl>
                          <p:spTgt spid="26"/>
                        </p:tgtEl>
                      </p:cBhvr>
                    </p:animEffect>
                    <p:anim calcmode="lin" valueType="num">
                      <p:cBhvr>
                        <p:cTn dur="510" fill="hold"/>
                        <p:tgtEl>
                          <p:spTgt spid="26"/>
                        </p:tgtEl>
                        <p:attrNameLst>
                          <p:attrName>ppt_x</p:attrName>
                        </p:attrNameLst>
                      </p:cBhvr>
                      <p:tavLst>
                        <p:tav tm="0">
                          <p:val>
                            <p:strVal val="#ppt_x"/>
                          </p:val>
                        </p:tav>
                        <p:tav tm="100000">
                          <p:val>
                            <p:strVal val="#ppt_x"/>
                          </p:val>
                        </p:tav>
                      </p:tavLst>
                    </p:anim>
                    <p:anim calcmode="lin" valueType="num">
                      <p:cBhvr>
                        <p:cTn dur="51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10"/>
                        <p:tgtEl>
                          <p:spTgt spid="27"/>
                        </p:tgtEl>
                      </p:cBhvr>
                    </p:animEffect>
                  </p:childTnLst>
                </p:cTn>
              </p:par>
            </p:tnLst>
          </p:tmpl>
        </p:tmplLst>
      </p:bldP>
      <p:bldP spid="28" grpId="0" build="p">
        <p:tmplLst>
          <p:tmpl lvl="1">
            <p:tnLst>
              <p:par>
                <p:cTn presetID="42"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10"/>
                        <p:tgtEl>
                          <p:spTgt spid="28"/>
                        </p:tgtEl>
                      </p:cBhvr>
                    </p:animEffect>
                    <p:anim calcmode="lin" valueType="num">
                      <p:cBhvr>
                        <p:cTn dur="510" fill="hold"/>
                        <p:tgtEl>
                          <p:spTgt spid="28"/>
                        </p:tgtEl>
                        <p:attrNameLst>
                          <p:attrName>ppt_x</p:attrName>
                        </p:attrNameLst>
                      </p:cBhvr>
                      <p:tavLst>
                        <p:tav tm="0">
                          <p:val>
                            <p:strVal val="#ppt_x"/>
                          </p:val>
                        </p:tav>
                        <p:tav tm="100000">
                          <p:val>
                            <p:strVal val="#ppt_x"/>
                          </p:val>
                        </p:tav>
                      </p:tavLst>
                    </p:anim>
                    <p:anim calcmode="lin" valueType="num">
                      <p:cBhvr>
                        <p:cTn dur="510" fill="hold"/>
                        <p:tgtEl>
                          <p:spTgt spid="28"/>
                        </p:tgtEl>
                        <p:attrNameLst>
                          <p:attrName>ppt_y</p:attrName>
                        </p:attrNameLst>
                      </p:cBhvr>
                      <p:tavLst>
                        <p:tav tm="0">
                          <p:val>
                            <p:strVal val="#ppt_y+.1"/>
                          </p:val>
                        </p:tav>
                        <p:tav tm="100000">
                          <p:val>
                            <p:strVal val="#ppt_y"/>
                          </p:val>
                        </p:tav>
                      </p:tavLst>
                    </p:anim>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10" fill="hold"/>
                        <p:tgtEl>
                          <p:spTgt spid="39"/>
                        </p:tgtEl>
                        <p:attrNameLst>
                          <p:attrName>ppt_w</p:attrName>
                        </p:attrNameLst>
                      </p:cBhvr>
                      <p:tavLst>
                        <p:tav tm="0">
                          <p:val>
                            <p:fltVal val="0"/>
                          </p:val>
                        </p:tav>
                        <p:tav tm="100000">
                          <p:val>
                            <p:strVal val="#ppt_w"/>
                          </p:val>
                        </p:tav>
                      </p:tavLst>
                    </p:anim>
                    <p:anim calcmode="lin" valueType="num">
                      <p:cBhvr>
                        <p:cTn dur="510" fill="hold"/>
                        <p:tgtEl>
                          <p:spTgt spid="39"/>
                        </p:tgtEl>
                        <p:attrNameLst>
                          <p:attrName>ppt_h</p:attrName>
                        </p:attrNameLst>
                      </p:cBhvr>
                      <p:tavLst>
                        <p:tav tm="0">
                          <p:val>
                            <p:fltVal val="0"/>
                          </p:val>
                        </p:tav>
                        <p:tav tm="100000">
                          <p:val>
                            <p:strVal val="#ppt_h"/>
                          </p:val>
                        </p:tav>
                      </p:tavLst>
                    </p:anim>
                    <p:animEffect transition="in" filter="fade">
                      <p:cBhvr>
                        <p:cTn dur="510"/>
                        <p:tgtEl>
                          <p:spTgt spid="39"/>
                        </p:tgtEl>
                      </p:cBhvr>
                    </p:animEffect>
                  </p:childTnLst>
                </p:cTn>
              </p:par>
            </p:tnLst>
          </p:tmpl>
        </p:tmplLst>
      </p:bldP>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10"/>
                        <p:tgtEl>
                          <p:spTgt spid="40"/>
                        </p:tgtEl>
                      </p:cBhvr>
                    </p:animEffect>
                    <p:anim calcmode="lin" valueType="num">
                      <p:cBhvr>
                        <p:cTn dur="510" fill="hold"/>
                        <p:tgtEl>
                          <p:spTgt spid="40"/>
                        </p:tgtEl>
                        <p:attrNameLst>
                          <p:attrName>ppt_x</p:attrName>
                        </p:attrNameLst>
                      </p:cBhvr>
                      <p:tavLst>
                        <p:tav tm="0">
                          <p:val>
                            <p:strVal val="#ppt_x"/>
                          </p:val>
                        </p:tav>
                        <p:tav tm="100000">
                          <p:val>
                            <p:strVal val="#ppt_x"/>
                          </p:val>
                        </p:tav>
                      </p:tavLst>
                    </p:anim>
                    <p:anim calcmode="lin" valueType="num">
                      <p:cBhvr>
                        <p:cTn dur="51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10"/>
                        <p:tgtEl>
                          <p:spTgt spid="41"/>
                        </p:tgtEl>
                      </p:cBhvr>
                    </p:animEffect>
                  </p:childTnLst>
                </p:cTn>
              </p:par>
            </p:tnLst>
          </p:tmpl>
        </p:tmplLst>
      </p:bldP>
      <p:bldP spid="42" grpId="0" build="p">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10"/>
                        <p:tgtEl>
                          <p:spTgt spid="42"/>
                        </p:tgtEl>
                      </p:cBhvr>
                    </p:animEffect>
                    <p:anim calcmode="lin" valueType="num">
                      <p:cBhvr>
                        <p:cTn dur="510" fill="hold"/>
                        <p:tgtEl>
                          <p:spTgt spid="42"/>
                        </p:tgtEl>
                        <p:attrNameLst>
                          <p:attrName>ppt_x</p:attrName>
                        </p:attrNameLst>
                      </p:cBhvr>
                      <p:tavLst>
                        <p:tav tm="0">
                          <p:val>
                            <p:strVal val="#ppt_x"/>
                          </p:val>
                        </p:tav>
                        <p:tav tm="100000">
                          <p:val>
                            <p:strVal val="#ppt_x"/>
                          </p:val>
                        </p:tav>
                      </p:tavLst>
                    </p:anim>
                    <p:anim calcmode="lin" valueType="num">
                      <p:cBhvr>
                        <p:cTn dur="510" fill="hold"/>
                        <p:tgtEl>
                          <p:spTgt spid="42"/>
                        </p:tgtEl>
                        <p:attrNameLst>
                          <p:attrName>ppt_y</p:attrName>
                        </p:attrNameLst>
                      </p:cBhvr>
                      <p:tavLst>
                        <p:tav tm="0">
                          <p:val>
                            <p:strVal val="#ppt_y+.1"/>
                          </p:val>
                        </p:tav>
                        <p:tav tm="100000">
                          <p:val>
                            <p:strVal val="#ppt_y"/>
                          </p:val>
                        </p:tav>
                      </p:tavLst>
                    </p:anim>
                  </p:childTnLst>
                </p:cTn>
              </p:par>
            </p:tnLst>
          </p:tmpl>
        </p:tmplLst>
      </p:bldP>
      <p:bldP spid="43" grpId="0" animBg="1"/>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10" fill="hold"/>
                        <p:tgtEl>
                          <p:spTgt spid="44"/>
                        </p:tgtEl>
                        <p:attrNameLst>
                          <p:attrName>ppt_w</p:attrName>
                        </p:attrNameLst>
                      </p:cBhvr>
                      <p:tavLst>
                        <p:tav tm="0">
                          <p:val>
                            <p:fltVal val="0"/>
                          </p:val>
                        </p:tav>
                        <p:tav tm="100000">
                          <p:val>
                            <p:strVal val="#ppt_w"/>
                          </p:val>
                        </p:tav>
                      </p:tavLst>
                    </p:anim>
                    <p:anim calcmode="lin" valueType="num">
                      <p:cBhvr>
                        <p:cTn dur="510" fill="hold"/>
                        <p:tgtEl>
                          <p:spTgt spid="44"/>
                        </p:tgtEl>
                        <p:attrNameLst>
                          <p:attrName>ppt_h</p:attrName>
                        </p:attrNameLst>
                      </p:cBhvr>
                      <p:tavLst>
                        <p:tav tm="0">
                          <p:val>
                            <p:fltVal val="0"/>
                          </p:val>
                        </p:tav>
                        <p:tav tm="100000">
                          <p:val>
                            <p:strVal val="#ppt_h"/>
                          </p:val>
                        </p:tav>
                      </p:tavLst>
                    </p:anim>
                    <p:animEffect transition="in" filter="fade">
                      <p:cBhvr>
                        <p:cTn dur="510"/>
                        <p:tgtEl>
                          <p:spTgt spid="44"/>
                        </p:tgtEl>
                      </p:cBhvr>
                    </p:animEffect>
                  </p:childTnLst>
                </p:cTn>
              </p:par>
            </p:tnLst>
          </p:tmpl>
        </p:tmplLst>
      </p:bldP>
      <p:bldP spid="45" grpId="0" build="p">
        <p:tmplLst>
          <p:tmpl lvl="1">
            <p:tnLst>
              <p:par>
                <p:cTn presetID="42"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10"/>
                        <p:tgtEl>
                          <p:spTgt spid="45"/>
                        </p:tgtEl>
                      </p:cBhvr>
                    </p:animEffect>
                    <p:anim calcmode="lin" valueType="num">
                      <p:cBhvr>
                        <p:cTn dur="510" fill="hold"/>
                        <p:tgtEl>
                          <p:spTgt spid="45"/>
                        </p:tgtEl>
                        <p:attrNameLst>
                          <p:attrName>ppt_x</p:attrName>
                        </p:attrNameLst>
                      </p:cBhvr>
                      <p:tavLst>
                        <p:tav tm="0">
                          <p:val>
                            <p:strVal val="#ppt_x"/>
                          </p:val>
                        </p:tav>
                        <p:tav tm="100000">
                          <p:val>
                            <p:strVal val="#ppt_x"/>
                          </p:val>
                        </p:tav>
                      </p:tavLst>
                    </p:anim>
                    <p:anim calcmode="lin" valueType="num">
                      <p:cBhvr>
                        <p:cTn dur="51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10"/>
                        <p:tgtEl>
                          <p:spTgt spid="46"/>
                        </p:tgtEl>
                      </p:cBhvr>
                    </p:animEffect>
                  </p:childTnLst>
                </p:cTn>
              </p:par>
            </p:tnLst>
          </p:tmpl>
        </p:tmplLst>
      </p:bldP>
      <p:bldP spid="47" grpId="0" build="p">
        <p:tmplLst>
          <p:tmpl lvl="1">
            <p:tnLst>
              <p:par>
                <p:cTn presetID="42"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10"/>
                        <p:tgtEl>
                          <p:spTgt spid="47"/>
                        </p:tgtEl>
                      </p:cBhvr>
                    </p:animEffect>
                    <p:anim calcmode="lin" valueType="num">
                      <p:cBhvr>
                        <p:cTn dur="510" fill="hold"/>
                        <p:tgtEl>
                          <p:spTgt spid="47"/>
                        </p:tgtEl>
                        <p:attrNameLst>
                          <p:attrName>ppt_x</p:attrName>
                        </p:attrNameLst>
                      </p:cBhvr>
                      <p:tavLst>
                        <p:tav tm="0">
                          <p:val>
                            <p:strVal val="#ppt_x"/>
                          </p:val>
                        </p:tav>
                        <p:tav tm="100000">
                          <p:val>
                            <p:strVal val="#ppt_x"/>
                          </p:val>
                        </p:tav>
                      </p:tavLst>
                    </p:anim>
                    <p:anim calcmode="lin" valueType="num">
                      <p:cBhvr>
                        <p:cTn dur="510" fill="hold"/>
                        <p:tgtEl>
                          <p:spTgt spid="47"/>
                        </p:tgtEl>
                        <p:attrNameLst>
                          <p:attrName>ppt_y</p:attrName>
                        </p:attrNameLst>
                      </p:cBhvr>
                      <p:tavLst>
                        <p:tav tm="0">
                          <p:val>
                            <p:strVal val="#ppt_y+.1"/>
                          </p:val>
                        </p:tav>
                        <p:tav tm="100000">
                          <p:val>
                            <p:strVal val="#ppt_y"/>
                          </p:val>
                        </p:tav>
                      </p:tavLst>
                    </p:anim>
                  </p:childTnLst>
                </p:cTn>
              </p:par>
            </p:tnLst>
          </p:tmpl>
        </p:tmplLst>
      </p:bldP>
      <p:bldP spid="23" grpId="0" animBg="1"/>
      <p:bldP spid="25" grpId="0" animBg="1"/>
      <p:bldP spid="30" grpId="0" animBg="1"/>
      <p:bldP spid="35" grpId="0" animBg="1"/>
      <p:bldP spid="37" grpId="0" animBg="1"/>
      <p:bldP spid="51" grpId="0"/>
      <p:bldP spid="52" grpId="0"/>
      <p:bldP spid="53" grpId="0"/>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9" name="Group 18"/>
          <p:cNvGrpSpPr/>
          <p:nvPr userDrawn="1"/>
        </p:nvGrpSpPr>
        <p:grpSpPr>
          <a:xfrm>
            <a:off x="75982" y="289155"/>
            <a:ext cx="287999" cy="256629"/>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0" name="Teardrop 29"/>
          <p:cNvSpPr/>
          <p:nvPr userDrawn="1"/>
        </p:nvSpPr>
        <p:spPr>
          <a:xfrm rot="13482192">
            <a:off x="962197" y="1180396"/>
            <a:ext cx="2032186" cy="1828967"/>
          </a:xfrm>
          <a:prstGeom prst="teardrop">
            <a:avLst>
              <a:gd name="adj" fmla="val 1079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id-ID"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ardrop 32"/>
          <p:cNvSpPr/>
          <p:nvPr userDrawn="1"/>
        </p:nvSpPr>
        <p:spPr>
          <a:xfrm rot="13482192">
            <a:off x="3745086" y="1180396"/>
            <a:ext cx="2032186" cy="1828967"/>
          </a:xfrm>
          <a:prstGeom prst="teardrop">
            <a:avLst>
              <a:gd name="adj" fmla="val 107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id-ID" sz="1440" b="0" i="0" u="none" strike="noStrike" kern="1200" cap="none" spc="0" normalizeH="0" baseline="0" noProof="0">
              <a:ln>
                <a:noFill/>
              </a:ln>
              <a:solidFill>
                <a:prstClr val="white"/>
              </a:solidFill>
              <a:effectLst/>
              <a:uLnTx/>
              <a:uFillTx/>
              <a:latin typeface="Calibri"/>
              <a:ea typeface="+mn-ea"/>
              <a:cs typeface="+mn-cs"/>
            </a:endParaRPr>
          </a:p>
        </p:txBody>
      </p:sp>
      <p:sp>
        <p:nvSpPr>
          <p:cNvPr id="34" name="Teardrop 33"/>
          <p:cNvSpPr/>
          <p:nvPr userDrawn="1"/>
        </p:nvSpPr>
        <p:spPr>
          <a:xfrm rot="13482192">
            <a:off x="6690954" y="1180395"/>
            <a:ext cx="2032186" cy="1828967"/>
          </a:xfrm>
          <a:prstGeom prst="teardrop">
            <a:avLst>
              <a:gd name="adj" fmla="val 107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id-ID" sz="1440" b="0" i="0" u="none" strike="noStrike" kern="1200" cap="none" spc="0" normalizeH="0" baseline="0" noProof="0">
              <a:ln>
                <a:noFill/>
              </a:ln>
              <a:solidFill>
                <a:prstClr val="white"/>
              </a:solidFill>
              <a:effectLst/>
              <a:uLnTx/>
              <a:uFillTx/>
              <a:latin typeface="Calibri"/>
              <a:ea typeface="+mn-ea"/>
              <a:cs typeface="+mn-cs"/>
            </a:endParaRPr>
          </a:p>
        </p:txBody>
      </p:sp>
      <p:sp>
        <p:nvSpPr>
          <p:cNvPr id="35" name="Text Placeholder 7"/>
          <p:cNvSpPr>
            <a:spLocks noGrp="1" noChangeAspect="1"/>
          </p:cNvSpPr>
          <p:nvPr>
            <p:ph type="body" sz="quarter" idx="39" hasCustomPrompt="1"/>
          </p:nvPr>
        </p:nvSpPr>
        <p:spPr>
          <a:xfrm>
            <a:off x="1313390"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noChangeAspect="1"/>
          </p:cNvSpPr>
          <p:nvPr>
            <p:ph type="body" sz="quarter" idx="56" hasCustomPrompt="1"/>
          </p:nvPr>
        </p:nvSpPr>
        <p:spPr>
          <a:xfrm>
            <a:off x="4124323"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a:t>icon</a:t>
            </a:r>
            <a:endParaRPr lang="es-ES_tradnl" dirty="0"/>
          </a:p>
        </p:txBody>
      </p:sp>
      <p:sp>
        <p:nvSpPr>
          <p:cNvPr id="37" name="Text Placeholder 7"/>
          <p:cNvSpPr>
            <a:spLocks noGrp="1" noChangeAspect="1"/>
          </p:cNvSpPr>
          <p:nvPr>
            <p:ph type="body" sz="quarter" idx="60" hasCustomPrompt="1"/>
          </p:nvPr>
        </p:nvSpPr>
        <p:spPr>
          <a:xfrm>
            <a:off x="6989762"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a:t>icon</a:t>
            </a:r>
            <a:endParaRPr lang="es-ES_tradnl" dirty="0"/>
          </a:p>
        </p:txBody>
      </p:sp>
      <p:sp>
        <p:nvSpPr>
          <p:cNvPr id="48" name="Rounded Rectangle 47"/>
          <p:cNvSpPr/>
          <p:nvPr userDrawn="1"/>
        </p:nvSpPr>
        <p:spPr>
          <a:xfrm>
            <a:off x="800628" y="3412137"/>
            <a:ext cx="304272" cy="2089503"/>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9" name="Text Placeholder 7"/>
          <p:cNvSpPr>
            <a:spLocks noGrp="1"/>
          </p:cNvSpPr>
          <p:nvPr>
            <p:ph type="body" sz="quarter" idx="19" hasCustomPrompt="1"/>
          </p:nvPr>
        </p:nvSpPr>
        <p:spPr>
          <a:xfrm>
            <a:off x="1206502"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16" hasCustomPrompt="1"/>
          </p:nvPr>
        </p:nvSpPr>
        <p:spPr>
          <a:xfrm>
            <a:off x="1206502"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51" name="Text Placeholder 7"/>
          <p:cNvSpPr>
            <a:spLocks noGrp="1"/>
          </p:cNvSpPr>
          <p:nvPr>
            <p:ph type="body" sz="quarter" idx="55" hasCustomPrompt="1"/>
          </p:nvPr>
        </p:nvSpPr>
        <p:spPr>
          <a:xfrm>
            <a:off x="1206502"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1">
                    <a:lumMod val="60000"/>
                    <a:lumOff val="40000"/>
                  </a:schemeClr>
                </a:solidFill>
                <a:latin typeface="Lato Light"/>
                <a:cs typeface="Lato Light"/>
              </a:defRPr>
            </a:lvl1pPr>
          </a:lstStyle>
          <a:p>
            <a:pPr lvl="0"/>
            <a:r>
              <a:rPr lang="es-ES_tradnl" dirty="0"/>
              <a:t>80%</a:t>
            </a:r>
          </a:p>
        </p:txBody>
      </p:sp>
      <p:sp>
        <p:nvSpPr>
          <p:cNvPr id="52" name="Rounded Rectangle 51"/>
          <p:cNvSpPr/>
          <p:nvPr userDrawn="1"/>
        </p:nvSpPr>
        <p:spPr>
          <a:xfrm>
            <a:off x="3611561" y="3412137"/>
            <a:ext cx="304272" cy="208950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 Placeholder 7"/>
          <p:cNvSpPr>
            <a:spLocks noGrp="1"/>
          </p:cNvSpPr>
          <p:nvPr>
            <p:ph type="body" sz="quarter" idx="57" hasCustomPrompt="1"/>
          </p:nvPr>
        </p:nvSpPr>
        <p:spPr>
          <a:xfrm>
            <a:off x="4017435"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58" hasCustomPrompt="1"/>
          </p:nvPr>
        </p:nvSpPr>
        <p:spPr>
          <a:xfrm>
            <a:off x="4017435"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55" name="Text Placeholder 7"/>
          <p:cNvSpPr>
            <a:spLocks noGrp="1"/>
          </p:cNvSpPr>
          <p:nvPr>
            <p:ph type="body" sz="quarter" idx="59" hasCustomPrompt="1"/>
          </p:nvPr>
        </p:nvSpPr>
        <p:spPr>
          <a:xfrm>
            <a:off x="4017435"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2"/>
                </a:solidFill>
                <a:latin typeface="Lato Light"/>
                <a:cs typeface="Lato Light"/>
              </a:defRPr>
            </a:lvl1pPr>
          </a:lstStyle>
          <a:p>
            <a:pPr lvl="0"/>
            <a:r>
              <a:rPr lang="es-ES_tradnl" dirty="0"/>
              <a:t>80%</a:t>
            </a:r>
          </a:p>
        </p:txBody>
      </p:sp>
      <p:sp>
        <p:nvSpPr>
          <p:cNvPr id="56" name="Rounded Rectangle 55"/>
          <p:cNvSpPr/>
          <p:nvPr userDrawn="1"/>
        </p:nvSpPr>
        <p:spPr>
          <a:xfrm>
            <a:off x="6400800" y="3412135"/>
            <a:ext cx="304272" cy="208950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7" name="Text Placeholder 7"/>
          <p:cNvSpPr>
            <a:spLocks noGrp="1"/>
          </p:cNvSpPr>
          <p:nvPr>
            <p:ph type="body" sz="quarter" idx="61" hasCustomPrompt="1"/>
          </p:nvPr>
        </p:nvSpPr>
        <p:spPr>
          <a:xfrm>
            <a:off x="6806674"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62" hasCustomPrompt="1"/>
          </p:nvPr>
        </p:nvSpPr>
        <p:spPr>
          <a:xfrm>
            <a:off x="6806674"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59" name="Text Placeholder 7"/>
          <p:cNvSpPr>
            <a:spLocks noGrp="1"/>
          </p:cNvSpPr>
          <p:nvPr>
            <p:ph type="body" sz="quarter" idx="63" hasCustomPrompt="1"/>
          </p:nvPr>
        </p:nvSpPr>
        <p:spPr>
          <a:xfrm>
            <a:off x="6806674"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3"/>
                </a:solidFill>
                <a:latin typeface="Lato Light"/>
                <a:cs typeface="Lato Light"/>
              </a:defRPr>
            </a:lvl1pPr>
          </a:lstStyle>
          <a:p>
            <a:pPr lvl="0"/>
            <a:r>
              <a:rPr lang="es-ES_tradnl" dirty="0"/>
              <a:t>80%</a:t>
            </a:r>
          </a:p>
        </p:txBody>
      </p:sp>
    </p:spTree>
    <p:extLst>
      <p:ext uri="{BB962C8B-B14F-4D97-AF65-F5344CB8AC3E}">
        <p14:creationId xmlns:p14="http://schemas.microsoft.com/office/powerpoint/2010/main" val="153642469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 calcmode="lin" valueType="num">
                                      <p:cBhvr>
                                        <p:cTn id="33"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35">
                                            <p:txEl>
                                              <p:pRg st="0" end="0"/>
                                            </p:txEl>
                                          </p:spTgt>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36">
                                            <p:txEl>
                                              <p:pRg st="0" end="0"/>
                                            </p:txEl>
                                          </p:spTgt>
                                        </p:tgtEl>
                                        <p:attrNameLst>
                                          <p:attrName>style.visibility</p:attrName>
                                        </p:attrNameLst>
                                      </p:cBhvr>
                                      <p:to>
                                        <p:strVal val="visible"/>
                                      </p:to>
                                    </p:set>
                                    <p:anim calcmode="lin" valueType="num">
                                      <p:cBhvr>
                                        <p:cTn id="39"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36">
                                            <p:txEl>
                                              <p:pRg st="0" end="0"/>
                                            </p:txEl>
                                          </p:spTgt>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37">
                                            <p:txEl>
                                              <p:pRg st="0" end="0"/>
                                            </p:txEl>
                                          </p:spTgt>
                                        </p:tgtEl>
                                        <p:attrNameLst>
                                          <p:attrName>style.visibility</p:attrName>
                                        </p:attrNameLst>
                                      </p:cBhvr>
                                      <p:to>
                                        <p:strVal val="visible"/>
                                      </p:to>
                                    </p:set>
                                    <p:anim calcmode="lin" valueType="num">
                                      <p:cBhvr>
                                        <p:cTn id="45"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37">
                                            <p:txEl>
                                              <p:pRg st="0" end="0"/>
                                            </p:txEl>
                                          </p:spTgt>
                                        </p:tgtEl>
                                      </p:cBhvr>
                                    </p:animEffect>
                                  </p:childTnLst>
                                </p:cTn>
                              </p:par>
                            </p:childTnLst>
                          </p:cTn>
                        </p:par>
                        <p:par>
                          <p:cTn id="48" fill="hold">
                            <p:stCondLst>
                              <p:cond delay="3500"/>
                            </p:stCondLst>
                            <p:childTnLst>
                              <p:par>
                                <p:cTn id="49" presetID="37" presetClass="entr" presetSubtype="0"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1000"/>
                                        <p:tgtEl>
                                          <p:spTgt spid="48"/>
                                        </p:tgtEl>
                                      </p:cBhvr>
                                    </p:animEffect>
                                    <p:anim calcmode="lin" valueType="num">
                                      <p:cBhvr>
                                        <p:cTn id="52" dur="1000" fill="hold"/>
                                        <p:tgtEl>
                                          <p:spTgt spid="48"/>
                                        </p:tgtEl>
                                        <p:attrNameLst>
                                          <p:attrName>ppt_x</p:attrName>
                                        </p:attrNameLst>
                                      </p:cBhvr>
                                      <p:tavLst>
                                        <p:tav tm="0">
                                          <p:val>
                                            <p:strVal val="#ppt_x"/>
                                          </p:val>
                                        </p:tav>
                                        <p:tav tm="100000">
                                          <p:val>
                                            <p:strVal val="#ppt_x"/>
                                          </p:val>
                                        </p:tav>
                                      </p:tavLst>
                                    </p:anim>
                                    <p:anim calcmode="lin" valueType="num">
                                      <p:cBhvr>
                                        <p:cTn id="53" dur="900" decel="100000" fill="hold"/>
                                        <p:tgtEl>
                                          <p:spTgt spid="48"/>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anim calcmode="lin" valueType="num">
                                      <p:cBhvr>
                                        <p:cTn id="58"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49">
                                            <p:txEl>
                                              <p:pRg st="0" end="0"/>
                                            </p:txEl>
                                          </p:spTgt>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800"/>
                                  </p:stCondLst>
                                  <p:childTnLst>
                                    <p:set>
                                      <p:cBhvr>
                                        <p:cTn id="61" dur="1" fill="hold">
                                          <p:stCondLst>
                                            <p:cond delay="0"/>
                                          </p:stCondLst>
                                        </p:cTn>
                                        <p:tgtEl>
                                          <p:spTgt spid="50">
                                            <p:txEl>
                                              <p:pRg st="0" end="0"/>
                                            </p:txEl>
                                          </p:spTgt>
                                        </p:tgtEl>
                                        <p:attrNameLst>
                                          <p:attrName>style.visibility</p:attrName>
                                        </p:attrNameLst>
                                      </p:cBhvr>
                                      <p:to>
                                        <p:strVal val="visible"/>
                                      </p:to>
                                    </p:set>
                                    <p:animEffect transition="in" filter="fade">
                                      <p:cBhvr>
                                        <p:cTn id="62" dur="500"/>
                                        <p:tgtEl>
                                          <p:spTgt spid="50">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51">
                                            <p:txEl>
                                              <p:pRg st="0" end="0"/>
                                            </p:txEl>
                                          </p:spTgt>
                                        </p:tgtEl>
                                        <p:attrNameLst>
                                          <p:attrName>style.visibility</p:attrName>
                                        </p:attrNameLst>
                                      </p:cBhvr>
                                      <p:to>
                                        <p:strVal val="visible"/>
                                      </p:to>
                                    </p:set>
                                    <p:animEffect transition="in" filter="fade">
                                      <p:cBhvr>
                                        <p:cTn id="65" dur="400"/>
                                        <p:tgtEl>
                                          <p:spTgt spid="51">
                                            <p:txEl>
                                              <p:pRg st="0" end="0"/>
                                            </p:txEl>
                                          </p:spTgt>
                                        </p:tgtEl>
                                      </p:cBhvr>
                                    </p:animEffect>
                                    <p:anim calcmode="lin" valueType="num">
                                      <p:cBhvr>
                                        <p:cTn id="66"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4500"/>
                            </p:stCondLst>
                            <p:childTnLst>
                              <p:par>
                                <p:cTn id="69" presetID="37"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900" decel="100000" fill="hold"/>
                                        <p:tgtEl>
                                          <p:spTgt spid="52"/>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53">
                                            <p:txEl>
                                              <p:pRg st="0" end="0"/>
                                            </p:txEl>
                                          </p:spTgt>
                                        </p:tgtEl>
                                        <p:attrNameLst>
                                          <p:attrName>style.visibility</p:attrName>
                                        </p:attrNameLst>
                                      </p:cBhvr>
                                      <p:to>
                                        <p:strVal val="visible"/>
                                      </p:to>
                                    </p:set>
                                    <p:animEffect transition="in" filter="fade">
                                      <p:cBhvr>
                                        <p:cTn id="77" dur="500"/>
                                        <p:tgtEl>
                                          <p:spTgt spid="53">
                                            <p:txEl>
                                              <p:pRg st="0" end="0"/>
                                            </p:txEl>
                                          </p:spTgt>
                                        </p:tgtEl>
                                      </p:cBhvr>
                                    </p:animEffect>
                                    <p:anim calcmode="lin" valueType="num">
                                      <p:cBhvr>
                                        <p:cTn id="7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54">
                                            <p:txEl>
                                              <p:pRg st="0" end="0"/>
                                            </p:txEl>
                                          </p:spTgt>
                                        </p:tgtEl>
                                        <p:attrNameLst>
                                          <p:attrName>style.visibility</p:attrName>
                                        </p:attrNameLst>
                                      </p:cBhvr>
                                      <p:to>
                                        <p:strVal val="visible"/>
                                      </p:to>
                                    </p:set>
                                    <p:animEffect transition="in" filter="fade">
                                      <p:cBhvr>
                                        <p:cTn id="82" dur="500"/>
                                        <p:tgtEl>
                                          <p:spTgt spid="54">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55">
                                            <p:txEl>
                                              <p:pRg st="0" end="0"/>
                                            </p:txEl>
                                          </p:spTgt>
                                        </p:tgtEl>
                                        <p:attrNameLst>
                                          <p:attrName>style.visibility</p:attrName>
                                        </p:attrNameLst>
                                      </p:cBhvr>
                                      <p:to>
                                        <p:strVal val="visible"/>
                                      </p:to>
                                    </p:set>
                                    <p:animEffect transition="in" filter="fade">
                                      <p:cBhvr>
                                        <p:cTn id="85" dur="400"/>
                                        <p:tgtEl>
                                          <p:spTgt spid="55">
                                            <p:txEl>
                                              <p:pRg st="0" end="0"/>
                                            </p:txEl>
                                          </p:spTgt>
                                        </p:tgtEl>
                                      </p:cBhvr>
                                    </p:animEffect>
                                    <p:anim calcmode="lin" valueType="num">
                                      <p:cBhvr>
                                        <p:cTn id="86"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5">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5500"/>
                            </p:stCondLst>
                            <p:childTnLst>
                              <p:par>
                                <p:cTn id="89" presetID="37"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1000"/>
                                        <p:tgtEl>
                                          <p:spTgt spid="56"/>
                                        </p:tgtEl>
                                      </p:cBhvr>
                                    </p:animEffect>
                                    <p:anim calcmode="lin" valueType="num">
                                      <p:cBhvr>
                                        <p:cTn id="92" dur="1000" fill="hold"/>
                                        <p:tgtEl>
                                          <p:spTgt spid="56"/>
                                        </p:tgtEl>
                                        <p:attrNameLst>
                                          <p:attrName>ppt_x</p:attrName>
                                        </p:attrNameLst>
                                      </p:cBhvr>
                                      <p:tavLst>
                                        <p:tav tm="0">
                                          <p:val>
                                            <p:strVal val="#ppt_x"/>
                                          </p:val>
                                        </p:tav>
                                        <p:tav tm="100000">
                                          <p:val>
                                            <p:strVal val="#ppt_x"/>
                                          </p:val>
                                        </p:tav>
                                      </p:tavLst>
                                    </p:anim>
                                    <p:anim calcmode="lin" valueType="num">
                                      <p:cBhvr>
                                        <p:cTn id="93" dur="900" decel="100000" fill="hold"/>
                                        <p:tgtEl>
                                          <p:spTgt spid="56"/>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57">
                                            <p:txEl>
                                              <p:pRg st="0" end="0"/>
                                            </p:txEl>
                                          </p:spTgt>
                                        </p:tgtEl>
                                        <p:attrNameLst>
                                          <p:attrName>style.visibility</p:attrName>
                                        </p:attrNameLst>
                                      </p:cBhvr>
                                      <p:to>
                                        <p:strVal val="visible"/>
                                      </p:to>
                                    </p:set>
                                    <p:animEffect transition="in" filter="fade">
                                      <p:cBhvr>
                                        <p:cTn id="97" dur="500"/>
                                        <p:tgtEl>
                                          <p:spTgt spid="57">
                                            <p:txEl>
                                              <p:pRg st="0" end="0"/>
                                            </p:txEl>
                                          </p:spTgt>
                                        </p:tgtEl>
                                      </p:cBhvr>
                                    </p:animEffect>
                                    <p:anim calcmode="lin" valueType="num">
                                      <p:cBhvr>
                                        <p:cTn id="98"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7">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8">
                                            <p:txEl>
                                              <p:pRg st="0" end="0"/>
                                            </p:txEl>
                                          </p:spTgt>
                                        </p:tgtEl>
                                        <p:attrNameLst>
                                          <p:attrName>style.visibility</p:attrName>
                                        </p:attrNameLst>
                                      </p:cBhvr>
                                      <p:to>
                                        <p:strVal val="visible"/>
                                      </p:to>
                                    </p:set>
                                    <p:animEffect transition="in" filter="fade">
                                      <p:cBhvr>
                                        <p:cTn id="102" dur="500"/>
                                        <p:tgtEl>
                                          <p:spTgt spid="58">
                                            <p:txEl>
                                              <p:pRg st="0" end="0"/>
                                            </p:txEl>
                                          </p:spTgt>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59">
                                            <p:txEl>
                                              <p:pRg st="0" end="0"/>
                                            </p:txEl>
                                          </p:spTgt>
                                        </p:tgtEl>
                                        <p:attrNameLst>
                                          <p:attrName>style.visibility</p:attrName>
                                        </p:attrNameLst>
                                      </p:cBhvr>
                                      <p:to>
                                        <p:strVal val="visible"/>
                                      </p:to>
                                    </p:set>
                                    <p:animEffect transition="in" filter="fade">
                                      <p:cBhvr>
                                        <p:cTn id="105" dur="400"/>
                                        <p:tgtEl>
                                          <p:spTgt spid="59">
                                            <p:txEl>
                                              <p:pRg st="0" end="0"/>
                                            </p:txEl>
                                          </p:spTgt>
                                        </p:tgtEl>
                                      </p:cBhvr>
                                    </p:animEffect>
                                    <p:anim calcmode="lin" valueType="num">
                                      <p:cBhvr>
                                        <p:cTn id="106"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0" grpId="0" animBg="1"/>
      <p:bldP spid="33" grpId="0" animBg="1"/>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48" grpId="0" animBg="1"/>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304800" y="1286533"/>
            <a:ext cx="1409700"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513294"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354138" y="115824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35413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304800" y="2395243"/>
            <a:ext cx="1409700"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513294"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1354138" y="226695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135413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304800" y="3503953"/>
            <a:ext cx="1409700"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513294"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1354138" y="337566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135413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7377800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8029576" y="1389403"/>
            <a:ext cx="1520824"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8090432" y="142369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4816476" y="126111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4816478" y="162170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8029576" y="2498113"/>
            <a:ext cx="1520824"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8090432" y="253240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4816476" y="236982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4816478" y="273041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8029576" y="3606823"/>
            <a:ext cx="1520824"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8090432" y="364111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4816476" y="347853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4816478" y="383912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9600379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infographic">
    <p:spTree>
      <p:nvGrpSpPr>
        <p:cNvPr id="1" name=""/>
        <p:cNvGrpSpPr/>
        <p:nvPr/>
      </p:nvGrpSpPr>
      <p:grpSpPr>
        <a:xfrm>
          <a:off x="0" y="0"/>
          <a:ext cx="0" cy="0"/>
          <a:chOff x="0" y="0"/>
          <a:chExt cx="0" cy="0"/>
        </a:xfrm>
      </p:grpSpPr>
      <p:sp>
        <p:nvSpPr>
          <p:cNvPr id="53" name="Oval 52"/>
          <p:cNvSpPr>
            <a:spLocks noChangeAspect="1"/>
          </p:cNvSpPr>
          <p:nvPr userDrawn="1"/>
        </p:nvSpPr>
        <p:spPr>
          <a:xfrm>
            <a:off x="646026"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20" hasCustomPrompt="1"/>
          </p:nvPr>
        </p:nvSpPr>
        <p:spPr>
          <a:xfrm>
            <a:off x="723372"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16" hasCustomPrompt="1"/>
          </p:nvPr>
        </p:nvSpPr>
        <p:spPr>
          <a:xfrm>
            <a:off x="723376"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21" name="Picture Placeholder 2"/>
          <p:cNvSpPr>
            <a:spLocks noGrp="1" noChangeAspect="1"/>
          </p:cNvSpPr>
          <p:nvPr>
            <p:ph type="pic" sz="quarter" idx="17"/>
          </p:nvPr>
        </p:nvSpPr>
        <p:spPr>
          <a:xfrm>
            <a:off x="824971"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5" name="Oval 24"/>
          <p:cNvSpPr>
            <a:spLocks noChangeAspect="1"/>
          </p:cNvSpPr>
          <p:nvPr userDrawn="1"/>
        </p:nvSpPr>
        <p:spPr>
          <a:xfrm>
            <a:off x="3389228"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26" name="Text Placeholder 7"/>
          <p:cNvSpPr>
            <a:spLocks noGrp="1"/>
          </p:cNvSpPr>
          <p:nvPr>
            <p:ph type="body" sz="quarter" idx="21" hasCustomPrompt="1"/>
          </p:nvPr>
        </p:nvSpPr>
        <p:spPr>
          <a:xfrm>
            <a:off x="3466566"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2" hasCustomPrompt="1"/>
          </p:nvPr>
        </p:nvSpPr>
        <p:spPr>
          <a:xfrm>
            <a:off x="3466570"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32" name="Picture Placeholder 2"/>
          <p:cNvSpPr>
            <a:spLocks noGrp="1" noChangeAspect="1"/>
          </p:cNvSpPr>
          <p:nvPr>
            <p:ph type="pic" sz="quarter" idx="18"/>
          </p:nvPr>
        </p:nvSpPr>
        <p:spPr>
          <a:xfrm>
            <a:off x="3568166"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4" name="Oval 33"/>
          <p:cNvSpPr>
            <a:spLocks noChangeAspect="1"/>
          </p:cNvSpPr>
          <p:nvPr userDrawn="1"/>
        </p:nvSpPr>
        <p:spPr>
          <a:xfrm>
            <a:off x="6149361"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Placeholder 7"/>
          <p:cNvSpPr>
            <a:spLocks noGrp="1"/>
          </p:cNvSpPr>
          <p:nvPr>
            <p:ph type="body" sz="quarter" idx="23" hasCustomPrompt="1"/>
          </p:nvPr>
        </p:nvSpPr>
        <p:spPr>
          <a:xfrm>
            <a:off x="6221938"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24" hasCustomPrompt="1"/>
          </p:nvPr>
        </p:nvSpPr>
        <p:spPr>
          <a:xfrm>
            <a:off x="6221942"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37" name="Picture Placeholder 2"/>
          <p:cNvSpPr>
            <a:spLocks noGrp="1" noChangeAspect="1"/>
          </p:cNvSpPr>
          <p:nvPr>
            <p:ph type="pic" sz="quarter" idx="19"/>
          </p:nvPr>
        </p:nvSpPr>
        <p:spPr>
          <a:xfrm>
            <a:off x="6340471"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88344825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childTnLst>
                          </p:cTn>
                        </p:par>
                        <p:par>
                          <p:cTn id="31" fill="hold">
                            <p:stCondLst>
                              <p:cond delay="5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fade">
                                      <p:cBhvr>
                                        <p:cTn id="39" dur="500"/>
                                        <p:tgtEl>
                                          <p:spTgt spid="26">
                                            <p:txEl>
                                              <p:pRg st="0" end="0"/>
                                            </p:txEl>
                                          </p:spTgt>
                                        </p:tgtEl>
                                      </p:cBhvr>
                                    </p:animEffect>
                                    <p:anim calcmode="lin" valueType="num">
                                      <p:cBhvr>
                                        <p:cTn id="4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800"/>
                                  </p:stCondLst>
                                  <p:childTnLst>
                                    <p:set>
                                      <p:cBhvr>
                                        <p:cTn id="43" dur="1" fill="hold">
                                          <p:stCondLst>
                                            <p:cond delay="0"/>
                                          </p:stCondLst>
                                        </p:cTn>
                                        <p:tgtEl>
                                          <p:spTgt spid="27">
                                            <p:txEl>
                                              <p:pRg st="0" end="0"/>
                                            </p:txEl>
                                          </p:spTgt>
                                        </p:tgtEl>
                                        <p:attrNameLst>
                                          <p:attrName>style.visibility</p:attrName>
                                        </p:attrNameLst>
                                      </p:cBhvr>
                                      <p:to>
                                        <p:strVal val="visible"/>
                                      </p:to>
                                    </p:set>
                                    <p:animEffect transition="in" filter="fade">
                                      <p:cBhvr>
                                        <p:cTn id="44" dur="500"/>
                                        <p:tgtEl>
                                          <p:spTgt spid="27">
                                            <p:txEl>
                                              <p:pRg st="0" end="0"/>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childTnLst>
                          </p:cTn>
                        </p:par>
                        <p:par>
                          <p:cTn id="50" fill="hold">
                            <p:stCondLst>
                              <p:cond delay="1000"/>
                            </p:stCondLst>
                            <p:childTnLst>
                              <p:par>
                                <p:cTn id="51" presetID="53" presetClass="entr" presetSubtype="16" fill="hold" grpId="0" nodeType="afterEffect" nodePh="1">
                                  <p:stCondLst>
                                    <p:cond delay="0"/>
                                  </p:stCondLst>
                                  <p:endCondLst>
                                    <p:cond evt="begin" delay="0">
                                      <p:tn val="51"/>
                                    </p:cond>
                                  </p:end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p:cTn id="66" dur="500" fill="hold"/>
                                        <p:tgtEl>
                                          <p:spTgt spid="34"/>
                                        </p:tgtEl>
                                        <p:attrNameLst>
                                          <p:attrName>ppt_w</p:attrName>
                                        </p:attrNameLst>
                                      </p:cBhvr>
                                      <p:tavLst>
                                        <p:tav tm="0">
                                          <p:val>
                                            <p:fltVal val="0"/>
                                          </p:val>
                                        </p:tav>
                                        <p:tav tm="100000">
                                          <p:val>
                                            <p:strVal val="#ppt_w"/>
                                          </p:val>
                                        </p:tav>
                                      </p:tavLst>
                                    </p:anim>
                                    <p:anim calcmode="lin" valueType="num">
                                      <p:cBhvr>
                                        <p:cTn id="67" dur="500" fill="hold"/>
                                        <p:tgtEl>
                                          <p:spTgt spid="34"/>
                                        </p:tgtEl>
                                        <p:attrNameLst>
                                          <p:attrName>ppt_h</p:attrName>
                                        </p:attrNameLst>
                                      </p:cBhvr>
                                      <p:tavLst>
                                        <p:tav tm="0">
                                          <p:val>
                                            <p:fltVal val="0"/>
                                          </p:val>
                                        </p:tav>
                                        <p:tav tm="100000">
                                          <p:val>
                                            <p:strVal val="#ppt_h"/>
                                          </p:val>
                                        </p:tav>
                                      </p:tavLst>
                                    </p:anim>
                                    <p:animEffect transition="in" filter="fade">
                                      <p:cBhvr>
                                        <p:cTn id="68" dur="500"/>
                                        <p:tgtEl>
                                          <p:spTgt spid="34"/>
                                        </p:tgtEl>
                                      </p:cBhvr>
                                    </p:animEffect>
                                  </p:childTnLst>
                                </p:cTn>
                              </p:par>
                            </p:childTnLst>
                          </p:cTn>
                        </p:par>
                        <p:par>
                          <p:cTn id="69" fill="hold">
                            <p:stCondLst>
                              <p:cond delay="1500"/>
                            </p:stCondLst>
                            <p:childTnLst>
                              <p:par>
                                <p:cTn id="70" presetID="53" presetClass="entr" presetSubtype="16" fill="hold" grpId="0" nodeType="afterEffect" nodePh="1">
                                  <p:stCondLst>
                                    <p:cond delay="0"/>
                                  </p:stCondLst>
                                  <p:endCondLst>
                                    <p:cond evt="begin" delay="0">
                                      <p:tn val="70"/>
                                    </p:cond>
                                  </p:end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Effect transition="in" filter="fade">
                                      <p:cBhvr>
                                        <p:cTn id="7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21" grpId="0"/>
      <p:bldP spid="25" grpId="0" animBg="1"/>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p:bldP spid="34" grpId="0" animBg="1"/>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ound bars char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20" hasCustomPrompt="1"/>
          </p:nvPr>
        </p:nvSpPr>
        <p:spPr>
          <a:xfrm>
            <a:off x="723372"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16" hasCustomPrompt="1"/>
          </p:nvPr>
        </p:nvSpPr>
        <p:spPr>
          <a:xfrm>
            <a:off x="723376"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44" name="Text Placeholder 7"/>
          <p:cNvSpPr>
            <a:spLocks noGrp="1"/>
          </p:cNvSpPr>
          <p:nvPr>
            <p:ph type="body" sz="quarter" idx="21" hasCustomPrompt="1"/>
          </p:nvPr>
        </p:nvSpPr>
        <p:spPr>
          <a:xfrm>
            <a:off x="3466566"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5" name="Text Placeholder 2"/>
          <p:cNvSpPr>
            <a:spLocks noGrp="1"/>
          </p:cNvSpPr>
          <p:nvPr>
            <p:ph type="body" sz="quarter" idx="22" hasCustomPrompt="1"/>
          </p:nvPr>
        </p:nvSpPr>
        <p:spPr>
          <a:xfrm>
            <a:off x="3466570"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49" name="Text Placeholder 7"/>
          <p:cNvSpPr>
            <a:spLocks noGrp="1"/>
          </p:cNvSpPr>
          <p:nvPr>
            <p:ph type="body" sz="quarter" idx="23" hasCustomPrompt="1"/>
          </p:nvPr>
        </p:nvSpPr>
        <p:spPr>
          <a:xfrm>
            <a:off x="6221938"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24" hasCustomPrompt="1"/>
          </p:nvPr>
        </p:nvSpPr>
        <p:spPr>
          <a:xfrm>
            <a:off x="6221942"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grpSp>
        <p:nvGrpSpPr>
          <p:cNvPr id="5" name="Group 4"/>
          <p:cNvGrpSpPr/>
          <p:nvPr userDrawn="1"/>
        </p:nvGrpSpPr>
        <p:grpSpPr>
          <a:xfrm>
            <a:off x="452438" y="1325886"/>
            <a:ext cx="8229600" cy="2148292"/>
            <a:chOff x="452438" y="1473206"/>
            <a:chExt cx="8229600" cy="2386991"/>
          </a:xfrm>
        </p:grpSpPr>
        <p:sp>
          <p:nvSpPr>
            <p:cNvPr id="2" name="TextBox 1"/>
            <p:cNvSpPr txBox="1"/>
            <p:nvPr userDrawn="1"/>
          </p:nvSpPr>
          <p:spPr>
            <a:xfrm>
              <a:off x="452438" y="1473206"/>
              <a:ext cx="39145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100</a:t>
              </a:r>
            </a:p>
          </p:txBody>
        </p:sp>
        <p:cxnSp>
          <p:nvCxnSpPr>
            <p:cNvPr id="4" name="Straight Connector 3"/>
            <p:cNvCxnSpPr/>
            <p:nvPr userDrawn="1"/>
          </p:nvCxnSpPr>
          <p:spPr>
            <a:xfrm>
              <a:off x="906408" y="16455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userDrawn="1"/>
          </p:nvSpPr>
          <p:spPr>
            <a:xfrm>
              <a:off x="452438" y="3572939"/>
              <a:ext cx="253596"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0</a:t>
              </a:r>
            </a:p>
          </p:txBody>
        </p:sp>
        <p:cxnSp>
          <p:nvCxnSpPr>
            <p:cNvPr id="25" name="Straight Connector 24"/>
            <p:cNvCxnSpPr/>
            <p:nvPr userDrawn="1"/>
          </p:nvCxnSpPr>
          <p:spPr>
            <a:xfrm>
              <a:off x="906408" y="3745305"/>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userDrawn="1"/>
          </p:nvSpPr>
          <p:spPr>
            <a:xfrm>
              <a:off x="452438" y="2540006"/>
              <a:ext cx="32252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50</a:t>
              </a:r>
            </a:p>
          </p:txBody>
        </p:sp>
        <p:cxnSp>
          <p:nvCxnSpPr>
            <p:cNvPr id="27" name="Straight Connector 26"/>
            <p:cNvCxnSpPr/>
            <p:nvPr userDrawn="1"/>
          </p:nvCxnSpPr>
          <p:spPr>
            <a:xfrm>
              <a:off x="906408" y="2712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userDrawn="1"/>
          </p:nvSpPr>
          <p:spPr>
            <a:xfrm>
              <a:off x="452438" y="2032006"/>
              <a:ext cx="32252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75</a:t>
              </a:r>
            </a:p>
          </p:txBody>
        </p:sp>
        <p:cxnSp>
          <p:nvCxnSpPr>
            <p:cNvPr id="31" name="Straight Connector 30"/>
            <p:cNvCxnSpPr/>
            <p:nvPr userDrawn="1"/>
          </p:nvCxnSpPr>
          <p:spPr>
            <a:xfrm>
              <a:off x="906408" y="2204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userDrawn="1"/>
          </p:nvSpPr>
          <p:spPr>
            <a:xfrm>
              <a:off x="452438" y="3064940"/>
              <a:ext cx="32252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25</a:t>
              </a:r>
            </a:p>
          </p:txBody>
        </p:sp>
        <p:cxnSp>
          <p:nvCxnSpPr>
            <p:cNvPr id="33" name="Straight Connector 32"/>
            <p:cNvCxnSpPr/>
            <p:nvPr userDrawn="1"/>
          </p:nvCxnSpPr>
          <p:spPr>
            <a:xfrm>
              <a:off x="906408" y="3237306"/>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913908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fade">
                                      <p:cBhvr>
                                        <p:cTn id="28" dur="500"/>
                                        <p:tgtEl>
                                          <p:spTgt spid="44">
                                            <p:txEl>
                                              <p:pRg st="0" end="0"/>
                                            </p:txEl>
                                          </p:spTgt>
                                        </p:tgtEl>
                                      </p:cBhvr>
                                    </p:animEffect>
                                    <p:anim calcmode="lin" valueType="num">
                                      <p:cBhvr>
                                        <p:cTn id="29"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44">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45">
                                            <p:txEl>
                                              <p:pRg st="0" end="0"/>
                                            </p:txEl>
                                          </p:spTgt>
                                        </p:tgtEl>
                                        <p:attrNameLst>
                                          <p:attrName>style.visibility</p:attrName>
                                        </p:attrNameLst>
                                      </p:cBhvr>
                                      <p:to>
                                        <p:strVal val="visible"/>
                                      </p:to>
                                    </p:set>
                                    <p:animEffect transition="in" filter="fade">
                                      <p:cBhvr>
                                        <p:cTn id="33" dur="500"/>
                                        <p:tgtEl>
                                          <p:spTgt spid="45">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49">
                                            <p:txEl>
                                              <p:pRg st="0" end="0"/>
                                            </p:txEl>
                                          </p:spTgt>
                                        </p:tgtEl>
                                        <p:attrNameLst>
                                          <p:attrName>style.visibility</p:attrName>
                                        </p:attrNameLst>
                                      </p:cBhvr>
                                      <p:to>
                                        <p:strVal val="visible"/>
                                      </p:to>
                                    </p:set>
                                    <p:animEffect transition="in" filter="fade">
                                      <p:cBhvr>
                                        <p:cTn id="36" dur="500"/>
                                        <p:tgtEl>
                                          <p:spTgt spid="49">
                                            <p:txEl>
                                              <p:pRg st="0" end="0"/>
                                            </p:txEl>
                                          </p:spTgt>
                                        </p:tgtEl>
                                      </p:cBhvr>
                                    </p:animEffect>
                                    <p:anim calcmode="lin" valueType="num">
                                      <p:cBhvr>
                                        <p:cTn id="3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49">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50">
                                            <p:txEl>
                                              <p:pRg st="0" end="0"/>
                                            </p:txEl>
                                          </p:spTgt>
                                        </p:tgtEl>
                                        <p:attrNameLst>
                                          <p:attrName>style.visibility</p:attrName>
                                        </p:attrNameLst>
                                      </p:cBhvr>
                                      <p:to>
                                        <p:strVal val="visible"/>
                                      </p:to>
                                    </p:set>
                                    <p:animEffect transition="in" filter="fade">
                                      <p:cBhvr>
                                        <p:cTn id="41" dur="500"/>
                                        <p:tgtEl>
                                          <p:spTgt spid="50">
                                            <p:txEl>
                                              <p:pRg st="0" end="0"/>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9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748741"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 name="Text Placeholder 7"/>
          <p:cNvSpPr>
            <a:spLocks noGrp="1"/>
          </p:cNvSpPr>
          <p:nvPr>
            <p:ph type="body" sz="quarter" idx="18" hasCustomPrompt="1"/>
          </p:nvPr>
        </p:nvSpPr>
        <p:spPr>
          <a:xfrm>
            <a:off x="5053536"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7" name="Text Placeholder 7"/>
          <p:cNvSpPr>
            <a:spLocks noGrp="1"/>
          </p:cNvSpPr>
          <p:nvPr>
            <p:ph type="body" sz="quarter" idx="65" hasCustomPrompt="1"/>
          </p:nvPr>
        </p:nvSpPr>
        <p:spPr>
          <a:xfrm>
            <a:off x="4748741"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66" hasCustomPrompt="1"/>
          </p:nvPr>
        </p:nvSpPr>
        <p:spPr>
          <a:xfrm>
            <a:off x="6911446"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9" name="Text Placeholder 7"/>
          <p:cNvSpPr>
            <a:spLocks noGrp="1"/>
          </p:cNvSpPr>
          <p:nvPr>
            <p:ph type="body" sz="quarter" idx="67" hasCustomPrompt="1"/>
          </p:nvPr>
        </p:nvSpPr>
        <p:spPr>
          <a:xfrm>
            <a:off x="7216241"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20" name="Text Placeholder 7"/>
          <p:cNvSpPr>
            <a:spLocks noGrp="1"/>
          </p:cNvSpPr>
          <p:nvPr>
            <p:ph type="body" sz="quarter" idx="68" hasCustomPrompt="1"/>
          </p:nvPr>
        </p:nvSpPr>
        <p:spPr>
          <a:xfrm>
            <a:off x="6911446"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69" hasCustomPrompt="1"/>
          </p:nvPr>
        </p:nvSpPr>
        <p:spPr>
          <a:xfrm>
            <a:off x="4748741"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 Placeholder 7"/>
          <p:cNvSpPr>
            <a:spLocks noGrp="1"/>
          </p:cNvSpPr>
          <p:nvPr>
            <p:ph type="body" sz="quarter" idx="70" hasCustomPrompt="1"/>
          </p:nvPr>
        </p:nvSpPr>
        <p:spPr>
          <a:xfrm>
            <a:off x="5053536"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23" name="Text Placeholder 7"/>
          <p:cNvSpPr>
            <a:spLocks noGrp="1"/>
          </p:cNvSpPr>
          <p:nvPr>
            <p:ph type="body" sz="quarter" idx="71" hasCustomPrompt="1"/>
          </p:nvPr>
        </p:nvSpPr>
        <p:spPr>
          <a:xfrm>
            <a:off x="4748741"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72" hasCustomPrompt="1"/>
          </p:nvPr>
        </p:nvSpPr>
        <p:spPr>
          <a:xfrm>
            <a:off x="6911446"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7"/>
          <p:cNvSpPr>
            <a:spLocks noGrp="1"/>
          </p:cNvSpPr>
          <p:nvPr>
            <p:ph type="body" sz="quarter" idx="73" hasCustomPrompt="1"/>
          </p:nvPr>
        </p:nvSpPr>
        <p:spPr>
          <a:xfrm>
            <a:off x="7216241"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26" name="Text Placeholder 7"/>
          <p:cNvSpPr>
            <a:spLocks noGrp="1"/>
          </p:cNvSpPr>
          <p:nvPr>
            <p:ph type="body" sz="quarter" idx="74" hasCustomPrompt="1"/>
          </p:nvPr>
        </p:nvSpPr>
        <p:spPr>
          <a:xfrm>
            <a:off x="6911446"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75" hasCustomPrompt="1"/>
          </p:nvPr>
        </p:nvSpPr>
        <p:spPr>
          <a:xfrm>
            <a:off x="4748741"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Text Placeholder 7"/>
          <p:cNvSpPr>
            <a:spLocks noGrp="1"/>
          </p:cNvSpPr>
          <p:nvPr>
            <p:ph type="body" sz="quarter" idx="76" hasCustomPrompt="1"/>
          </p:nvPr>
        </p:nvSpPr>
        <p:spPr>
          <a:xfrm>
            <a:off x="5053536"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29" name="Text Placeholder 7"/>
          <p:cNvSpPr>
            <a:spLocks noGrp="1"/>
          </p:cNvSpPr>
          <p:nvPr>
            <p:ph type="body" sz="quarter" idx="77" hasCustomPrompt="1"/>
          </p:nvPr>
        </p:nvSpPr>
        <p:spPr>
          <a:xfrm>
            <a:off x="4748741"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78" hasCustomPrompt="1"/>
          </p:nvPr>
        </p:nvSpPr>
        <p:spPr>
          <a:xfrm>
            <a:off x="6911446"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1" name="Text Placeholder 7"/>
          <p:cNvSpPr>
            <a:spLocks noGrp="1"/>
          </p:cNvSpPr>
          <p:nvPr>
            <p:ph type="body" sz="quarter" idx="79" hasCustomPrompt="1"/>
          </p:nvPr>
        </p:nvSpPr>
        <p:spPr>
          <a:xfrm>
            <a:off x="7216241"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32" name="Text Placeholder 7"/>
          <p:cNvSpPr>
            <a:spLocks noGrp="1"/>
          </p:cNvSpPr>
          <p:nvPr>
            <p:ph type="body" sz="quarter" idx="80" hasCustomPrompt="1"/>
          </p:nvPr>
        </p:nvSpPr>
        <p:spPr>
          <a:xfrm>
            <a:off x="6911446"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3" name="Group 32"/>
          <p:cNvGrpSpPr/>
          <p:nvPr userDrawn="1"/>
        </p:nvGrpSpPr>
        <p:grpSpPr>
          <a:xfrm>
            <a:off x="75982" y="289155"/>
            <a:ext cx="287999" cy="256629"/>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Oval 36"/>
          <p:cNvSpPr>
            <a:spLocks noChangeAspect="1"/>
          </p:cNvSpPr>
          <p:nvPr userDrawn="1"/>
        </p:nvSpPr>
        <p:spPr>
          <a:xfrm flipH="1">
            <a:off x="4748741" y="1176386"/>
            <a:ext cx="216000" cy="19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a:spLocks noChangeAspect="1"/>
          </p:cNvSpPr>
          <p:nvPr userDrawn="1"/>
        </p:nvSpPr>
        <p:spPr>
          <a:xfrm flipH="1">
            <a:off x="6911446" y="1176386"/>
            <a:ext cx="216000" cy="1944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a:spLocks noChangeAspect="1"/>
          </p:cNvSpPr>
          <p:nvPr userDrawn="1"/>
        </p:nvSpPr>
        <p:spPr>
          <a:xfrm flipH="1">
            <a:off x="4748741" y="2381164"/>
            <a:ext cx="216000" cy="19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a:spLocks noChangeAspect="1"/>
          </p:cNvSpPr>
          <p:nvPr userDrawn="1"/>
        </p:nvSpPr>
        <p:spPr>
          <a:xfrm flipH="1">
            <a:off x="6911446" y="2381164"/>
            <a:ext cx="216000" cy="19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a:spLocks noChangeAspect="1"/>
          </p:cNvSpPr>
          <p:nvPr userDrawn="1"/>
        </p:nvSpPr>
        <p:spPr>
          <a:xfrm flipH="1">
            <a:off x="4748741" y="3571626"/>
            <a:ext cx="216000" cy="194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a:spLocks noChangeAspect="1"/>
          </p:cNvSpPr>
          <p:nvPr userDrawn="1"/>
        </p:nvSpPr>
        <p:spPr>
          <a:xfrm flipH="1">
            <a:off x="6911446" y="3571626"/>
            <a:ext cx="216000" cy="1944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3723310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30">
                                            <p:txEl>
                                              <p:pRg st="0" end="0"/>
                                            </p:txEl>
                                          </p:spTgt>
                                        </p:tgtEl>
                                        <p:attrNameLst>
                                          <p:attrName>style.visibility</p:attrName>
                                        </p:attrNameLst>
                                      </p:cBhvr>
                                      <p:to>
                                        <p:strVal val="visible"/>
                                      </p:to>
                                    </p:set>
                                    <p:animEffect transition="in" filter="fade">
                                      <p:cBhvr>
                                        <p:cTn id="85" dur="500"/>
                                        <p:tgtEl>
                                          <p:spTgt spid="30">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31">
                                            <p:txEl>
                                              <p:pRg st="0" end="0"/>
                                            </p:txEl>
                                          </p:spTgt>
                                        </p:tgtEl>
                                        <p:attrNameLst>
                                          <p:attrName>style.visibility</p:attrName>
                                        </p:attrNameLst>
                                      </p:cBhvr>
                                      <p:to>
                                        <p:strVal val="visible"/>
                                      </p:to>
                                    </p:set>
                                    <p:animEffect transition="in" filter="fade">
                                      <p:cBhvr>
                                        <p:cTn id="88" dur="400"/>
                                        <p:tgtEl>
                                          <p:spTgt spid="31">
                                            <p:txEl>
                                              <p:pRg st="0" end="0"/>
                                            </p:txEl>
                                          </p:spTgt>
                                        </p:tgtEl>
                                      </p:cBhvr>
                                    </p:animEffect>
                                    <p:anim calcmode="lin" valueType="num">
                                      <p:cBhvr>
                                        <p:cTn id="89"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31">
                                            <p:txEl>
                                              <p:pRg st="0" end="0"/>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200"/>
                                  </p:stCondLst>
                                  <p:childTnLst>
                                    <p:set>
                                      <p:cBhvr>
                                        <p:cTn id="92" dur="1" fill="hold">
                                          <p:stCondLst>
                                            <p:cond delay="0"/>
                                          </p:stCondLst>
                                        </p:cTn>
                                        <p:tgtEl>
                                          <p:spTgt spid="32">
                                            <p:txEl>
                                              <p:pRg st="0" end="0"/>
                                            </p:txEl>
                                          </p:spTgt>
                                        </p:tgtEl>
                                        <p:attrNameLst>
                                          <p:attrName>style.visibility</p:attrName>
                                        </p:attrNameLst>
                                      </p:cBhvr>
                                      <p:to>
                                        <p:strVal val="visible"/>
                                      </p:to>
                                    </p:set>
                                    <p:animEffect transition="in" filter="fade">
                                      <p:cBhvr>
                                        <p:cTn id="93" dur="500"/>
                                        <p:tgtEl>
                                          <p:spTgt spid="32">
                                            <p:txEl>
                                              <p:pRg st="0" end="0"/>
                                            </p:txEl>
                                          </p:spTgt>
                                        </p:tgtEl>
                                      </p:cBhvr>
                                    </p:animEffect>
                                    <p:anim calcmode="lin" valueType="num">
                                      <p:cBhvr>
                                        <p:cTn id="9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500"/>
                            </p:stCondLst>
                            <p:childTnLst>
                              <p:par>
                                <p:cTn id="97" presetID="53" presetClass="entr" presetSubtype="16" fill="hold" grpId="0" nodeType="after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p:cTn id="99" dur="200" fill="hold"/>
                                        <p:tgtEl>
                                          <p:spTgt spid="37"/>
                                        </p:tgtEl>
                                        <p:attrNameLst>
                                          <p:attrName>ppt_w</p:attrName>
                                        </p:attrNameLst>
                                      </p:cBhvr>
                                      <p:tavLst>
                                        <p:tav tm="0">
                                          <p:val>
                                            <p:fltVal val="0"/>
                                          </p:val>
                                        </p:tav>
                                        <p:tav tm="100000">
                                          <p:val>
                                            <p:strVal val="#ppt_w"/>
                                          </p:val>
                                        </p:tav>
                                      </p:tavLst>
                                    </p:anim>
                                    <p:anim calcmode="lin" valueType="num">
                                      <p:cBhvr>
                                        <p:cTn id="100" dur="200" fill="hold"/>
                                        <p:tgtEl>
                                          <p:spTgt spid="37"/>
                                        </p:tgtEl>
                                        <p:attrNameLst>
                                          <p:attrName>ppt_h</p:attrName>
                                        </p:attrNameLst>
                                      </p:cBhvr>
                                      <p:tavLst>
                                        <p:tav tm="0">
                                          <p:val>
                                            <p:fltVal val="0"/>
                                          </p:val>
                                        </p:tav>
                                        <p:tav tm="100000">
                                          <p:val>
                                            <p:strVal val="#ppt_h"/>
                                          </p:val>
                                        </p:tav>
                                      </p:tavLst>
                                    </p:anim>
                                    <p:animEffect transition="in" filter="fade">
                                      <p:cBhvr>
                                        <p:cTn id="101" dur="200"/>
                                        <p:tgtEl>
                                          <p:spTgt spid="37"/>
                                        </p:tgtEl>
                                      </p:cBhvr>
                                    </p:animEffect>
                                  </p:childTnLst>
                                </p:cTn>
                              </p:par>
                            </p:childTnLst>
                          </p:cTn>
                        </p:par>
                        <p:par>
                          <p:cTn id="102" fill="hold">
                            <p:stCondLst>
                              <p:cond delay="1000"/>
                            </p:stCondLst>
                            <p:childTnLst>
                              <p:par>
                                <p:cTn id="103" presetID="53" presetClass="entr" presetSubtype="16"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200" fill="hold"/>
                                        <p:tgtEl>
                                          <p:spTgt spid="38"/>
                                        </p:tgtEl>
                                        <p:attrNameLst>
                                          <p:attrName>ppt_w</p:attrName>
                                        </p:attrNameLst>
                                      </p:cBhvr>
                                      <p:tavLst>
                                        <p:tav tm="0">
                                          <p:val>
                                            <p:fltVal val="0"/>
                                          </p:val>
                                        </p:tav>
                                        <p:tav tm="100000">
                                          <p:val>
                                            <p:strVal val="#ppt_w"/>
                                          </p:val>
                                        </p:tav>
                                      </p:tavLst>
                                    </p:anim>
                                    <p:anim calcmode="lin" valueType="num">
                                      <p:cBhvr>
                                        <p:cTn id="106" dur="200" fill="hold"/>
                                        <p:tgtEl>
                                          <p:spTgt spid="38"/>
                                        </p:tgtEl>
                                        <p:attrNameLst>
                                          <p:attrName>ppt_h</p:attrName>
                                        </p:attrNameLst>
                                      </p:cBhvr>
                                      <p:tavLst>
                                        <p:tav tm="0">
                                          <p:val>
                                            <p:fltVal val="0"/>
                                          </p:val>
                                        </p:tav>
                                        <p:tav tm="100000">
                                          <p:val>
                                            <p:strVal val="#ppt_h"/>
                                          </p:val>
                                        </p:tav>
                                      </p:tavLst>
                                    </p:anim>
                                    <p:animEffect transition="in" filter="fade">
                                      <p:cBhvr>
                                        <p:cTn id="107" dur="200"/>
                                        <p:tgtEl>
                                          <p:spTgt spid="38"/>
                                        </p:tgtEl>
                                      </p:cBhvr>
                                    </p:animEffect>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200" fill="hold"/>
                                        <p:tgtEl>
                                          <p:spTgt spid="39"/>
                                        </p:tgtEl>
                                        <p:attrNameLst>
                                          <p:attrName>ppt_w</p:attrName>
                                        </p:attrNameLst>
                                      </p:cBhvr>
                                      <p:tavLst>
                                        <p:tav tm="0">
                                          <p:val>
                                            <p:fltVal val="0"/>
                                          </p:val>
                                        </p:tav>
                                        <p:tav tm="100000">
                                          <p:val>
                                            <p:strVal val="#ppt_w"/>
                                          </p:val>
                                        </p:tav>
                                      </p:tavLst>
                                    </p:anim>
                                    <p:anim calcmode="lin" valueType="num">
                                      <p:cBhvr>
                                        <p:cTn id="112" dur="200" fill="hold"/>
                                        <p:tgtEl>
                                          <p:spTgt spid="39"/>
                                        </p:tgtEl>
                                        <p:attrNameLst>
                                          <p:attrName>ppt_h</p:attrName>
                                        </p:attrNameLst>
                                      </p:cBhvr>
                                      <p:tavLst>
                                        <p:tav tm="0">
                                          <p:val>
                                            <p:fltVal val="0"/>
                                          </p:val>
                                        </p:tav>
                                        <p:tav tm="100000">
                                          <p:val>
                                            <p:strVal val="#ppt_h"/>
                                          </p:val>
                                        </p:tav>
                                      </p:tavLst>
                                    </p:anim>
                                    <p:animEffect transition="in" filter="fade">
                                      <p:cBhvr>
                                        <p:cTn id="113" dur="200"/>
                                        <p:tgtEl>
                                          <p:spTgt spid="39"/>
                                        </p:tgtEl>
                                      </p:cBhvr>
                                    </p:animEffect>
                                  </p:childTnLst>
                                </p:cTn>
                              </p:par>
                            </p:childTnLst>
                          </p:cTn>
                        </p:par>
                        <p:par>
                          <p:cTn id="114" fill="hold">
                            <p:stCondLst>
                              <p:cond delay="2000"/>
                            </p:stCondLst>
                            <p:childTnLst>
                              <p:par>
                                <p:cTn id="115" presetID="53" presetClass="entr" presetSubtype="16"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p:cTn id="117" dur="200" fill="hold"/>
                                        <p:tgtEl>
                                          <p:spTgt spid="40"/>
                                        </p:tgtEl>
                                        <p:attrNameLst>
                                          <p:attrName>ppt_w</p:attrName>
                                        </p:attrNameLst>
                                      </p:cBhvr>
                                      <p:tavLst>
                                        <p:tav tm="0">
                                          <p:val>
                                            <p:fltVal val="0"/>
                                          </p:val>
                                        </p:tav>
                                        <p:tav tm="100000">
                                          <p:val>
                                            <p:strVal val="#ppt_w"/>
                                          </p:val>
                                        </p:tav>
                                      </p:tavLst>
                                    </p:anim>
                                    <p:anim calcmode="lin" valueType="num">
                                      <p:cBhvr>
                                        <p:cTn id="118" dur="200" fill="hold"/>
                                        <p:tgtEl>
                                          <p:spTgt spid="40"/>
                                        </p:tgtEl>
                                        <p:attrNameLst>
                                          <p:attrName>ppt_h</p:attrName>
                                        </p:attrNameLst>
                                      </p:cBhvr>
                                      <p:tavLst>
                                        <p:tav tm="0">
                                          <p:val>
                                            <p:fltVal val="0"/>
                                          </p:val>
                                        </p:tav>
                                        <p:tav tm="100000">
                                          <p:val>
                                            <p:strVal val="#ppt_h"/>
                                          </p:val>
                                        </p:tav>
                                      </p:tavLst>
                                    </p:anim>
                                    <p:animEffect transition="in" filter="fade">
                                      <p:cBhvr>
                                        <p:cTn id="119" dur="200"/>
                                        <p:tgtEl>
                                          <p:spTgt spid="40"/>
                                        </p:tgtEl>
                                      </p:cBhvr>
                                    </p:animEffect>
                                  </p:childTnLst>
                                </p:cTn>
                              </p:par>
                            </p:childTnLst>
                          </p:cTn>
                        </p:par>
                        <p:par>
                          <p:cTn id="120" fill="hold">
                            <p:stCondLst>
                              <p:cond delay="2500"/>
                            </p:stCondLst>
                            <p:childTnLst>
                              <p:par>
                                <p:cTn id="121" presetID="53" presetClass="entr" presetSubtype="16"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 calcmode="lin" valueType="num">
                                      <p:cBhvr>
                                        <p:cTn id="123" dur="200" fill="hold"/>
                                        <p:tgtEl>
                                          <p:spTgt spid="41"/>
                                        </p:tgtEl>
                                        <p:attrNameLst>
                                          <p:attrName>ppt_w</p:attrName>
                                        </p:attrNameLst>
                                      </p:cBhvr>
                                      <p:tavLst>
                                        <p:tav tm="0">
                                          <p:val>
                                            <p:fltVal val="0"/>
                                          </p:val>
                                        </p:tav>
                                        <p:tav tm="100000">
                                          <p:val>
                                            <p:strVal val="#ppt_w"/>
                                          </p:val>
                                        </p:tav>
                                      </p:tavLst>
                                    </p:anim>
                                    <p:anim calcmode="lin" valueType="num">
                                      <p:cBhvr>
                                        <p:cTn id="124" dur="200" fill="hold"/>
                                        <p:tgtEl>
                                          <p:spTgt spid="41"/>
                                        </p:tgtEl>
                                        <p:attrNameLst>
                                          <p:attrName>ppt_h</p:attrName>
                                        </p:attrNameLst>
                                      </p:cBhvr>
                                      <p:tavLst>
                                        <p:tav tm="0">
                                          <p:val>
                                            <p:fltVal val="0"/>
                                          </p:val>
                                        </p:tav>
                                        <p:tav tm="100000">
                                          <p:val>
                                            <p:strVal val="#ppt_h"/>
                                          </p:val>
                                        </p:tav>
                                      </p:tavLst>
                                    </p:anim>
                                    <p:animEffect transition="in" filter="fade">
                                      <p:cBhvr>
                                        <p:cTn id="125" dur="200"/>
                                        <p:tgtEl>
                                          <p:spTgt spid="41"/>
                                        </p:tgtEl>
                                      </p:cBhvr>
                                    </p:animEffect>
                                  </p:childTnLst>
                                </p:cTn>
                              </p:par>
                            </p:childTnLst>
                          </p:cTn>
                        </p:par>
                        <p:par>
                          <p:cTn id="126" fill="hold">
                            <p:stCondLst>
                              <p:cond delay="3000"/>
                            </p:stCondLst>
                            <p:childTnLst>
                              <p:par>
                                <p:cTn id="127" presetID="53" presetClass="entr" presetSubtype="16" fill="hold" grpId="0" nodeType="afterEffect">
                                  <p:stCondLst>
                                    <p:cond delay="0"/>
                                  </p:stCondLst>
                                  <p:childTnLst>
                                    <p:set>
                                      <p:cBhvr>
                                        <p:cTn id="128" dur="1" fill="hold">
                                          <p:stCondLst>
                                            <p:cond delay="0"/>
                                          </p:stCondLst>
                                        </p:cTn>
                                        <p:tgtEl>
                                          <p:spTgt spid="42"/>
                                        </p:tgtEl>
                                        <p:attrNameLst>
                                          <p:attrName>style.visibility</p:attrName>
                                        </p:attrNameLst>
                                      </p:cBhvr>
                                      <p:to>
                                        <p:strVal val="visible"/>
                                      </p:to>
                                    </p:set>
                                    <p:anim calcmode="lin" valueType="num">
                                      <p:cBhvr>
                                        <p:cTn id="129" dur="200" fill="hold"/>
                                        <p:tgtEl>
                                          <p:spTgt spid="42"/>
                                        </p:tgtEl>
                                        <p:attrNameLst>
                                          <p:attrName>ppt_w</p:attrName>
                                        </p:attrNameLst>
                                      </p:cBhvr>
                                      <p:tavLst>
                                        <p:tav tm="0">
                                          <p:val>
                                            <p:fltVal val="0"/>
                                          </p:val>
                                        </p:tav>
                                        <p:tav tm="100000">
                                          <p:val>
                                            <p:strVal val="#ppt_w"/>
                                          </p:val>
                                        </p:tav>
                                      </p:tavLst>
                                    </p:anim>
                                    <p:anim calcmode="lin" valueType="num">
                                      <p:cBhvr>
                                        <p:cTn id="130" dur="200" fill="hold"/>
                                        <p:tgtEl>
                                          <p:spTgt spid="42"/>
                                        </p:tgtEl>
                                        <p:attrNameLst>
                                          <p:attrName>ppt_h</p:attrName>
                                        </p:attrNameLst>
                                      </p:cBhvr>
                                      <p:tavLst>
                                        <p:tav tm="0">
                                          <p:val>
                                            <p:fltVal val="0"/>
                                          </p:val>
                                        </p:tav>
                                        <p:tav tm="100000">
                                          <p:val>
                                            <p:strVal val="#ppt_h"/>
                                          </p:val>
                                        </p:tav>
                                      </p:tavLst>
                                    </p:anim>
                                    <p:animEffect transition="in" filter="fade">
                                      <p:cBhvr>
                                        <p:cTn id="131" dur="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7" grpId="0" animBg="1"/>
      <p:bldP spid="38" grpId="0" animBg="1"/>
      <p:bldP spid="39" grpId="0" animBg="1"/>
      <p:bldP spid="40" grpId="0" animBg="1"/>
      <p:bldP spid="41" grpId="0" animBg="1"/>
      <p:bldP spid="42"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52438"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 name="Text Placeholder 7"/>
          <p:cNvSpPr>
            <a:spLocks noGrp="1"/>
          </p:cNvSpPr>
          <p:nvPr>
            <p:ph type="body" sz="quarter" idx="18" hasCustomPrompt="1"/>
          </p:nvPr>
        </p:nvSpPr>
        <p:spPr>
          <a:xfrm>
            <a:off x="757233"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7" name="Text Placeholder 7"/>
          <p:cNvSpPr>
            <a:spLocks noGrp="1"/>
          </p:cNvSpPr>
          <p:nvPr>
            <p:ph type="body" sz="quarter" idx="65" hasCustomPrompt="1"/>
          </p:nvPr>
        </p:nvSpPr>
        <p:spPr>
          <a:xfrm>
            <a:off x="452438"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66" hasCustomPrompt="1"/>
          </p:nvPr>
        </p:nvSpPr>
        <p:spPr>
          <a:xfrm>
            <a:off x="6911446"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9" name="Text Placeholder 7"/>
          <p:cNvSpPr>
            <a:spLocks noGrp="1"/>
          </p:cNvSpPr>
          <p:nvPr>
            <p:ph type="body" sz="quarter" idx="67" hasCustomPrompt="1"/>
          </p:nvPr>
        </p:nvSpPr>
        <p:spPr>
          <a:xfrm>
            <a:off x="7216241"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20" name="Text Placeholder 7"/>
          <p:cNvSpPr>
            <a:spLocks noGrp="1"/>
          </p:cNvSpPr>
          <p:nvPr>
            <p:ph type="body" sz="quarter" idx="68" hasCustomPrompt="1"/>
          </p:nvPr>
        </p:nvSpPr>
        <p:spPr>
          <a:xfrm>
            <a:off x="6911446"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69" hasCustomPrompt="1"/>
          </p:nvPr>
        </p:nvSpPr>
        <p:spPr>
          <a:xfrm>
            <a:off x="452438"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 Placeholder 7"/>
          <p:cNvSpPr>
            <a:spLocks noGrp="1"/>
          </p:cNvSpPr>
          <p:nvPr>
            <p:ph type="body" sz="quarter" idx="70" hasCustomPrompt="1"/>
          </p:nvPr>
        </p:nvSpPr>
        <p:spPr>
          <a:xfrm>
            <a:off x="757233"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23" name="Text Placeholder 7"/>
          <p:cNvSpPr>
            <a:spLocks noGrp="1"/>
          </p:cNvSpPr>
          <p:nvPr>
            <p:ph type="body" sz="quarter" idx="71" hasCustomPrompt="1"/>
          </p:nvPr>
        </p:nvSpPr>
        <p:spPr>
          <a:xfrm>
            <a:off x="452438"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72" hasCustomPrompt="1"/>
          </p:nvPr>
        </p:nvSpPr>
        <p:spPr>
          <a:xfrm>
            <a:off x="6911446"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7"/>
          <p:cNvSpPr>
            <a:spLocks noGrp="1"/>
          </p:cNvSpPr>
          <p:nvPr>
            <p:ph type="body" sz="quarter" idx="73" hasCustomPrompt="1"/>
          </p:nvPr>
        </p:nvSpPr>
        <p:spPr>
          <a:xfrm>
            <a:off x="7216241"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26" name="Text Placeholder 7"/>
          <p:cNvSpPr>
            <a:spLocks noGrp="1"/>
          </p:cNvSpPr>
          <p:nvPr>
            <p:ph type="body" sz="quarter" idx="74" hasCustomPrompt="1"/>
          </p:nvPr>
        </p:nvSpPr>
        <p:spPr>
          <a:xfrm>
            <a:off x="6911446"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75" hasCustomPrompt="1"/>
          </p:nvPr>
        </p:nvSpPr>
        <p:spPr>
          <a:xfrm>
            <a:off x="452438"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Text Placeholder 7"/>
          <p:cNvSpPr>
            <a:spLocks noGrp="1"/>
          </p:cNvSpPr>
          <p:nvPr>
            <p:ph type="body" sz="quarter" idx="76" hasCustomPrompt="1"/>
          </p:nvPr>
        </p:nvSpPr>
        <p:spPr>
          <a:xfrm>
            <a:off x="757233"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29" name="Text Placeholder 7"/>
          <p:cNvSpPr>
            <a:spLocks noGrp="1"/>
          </p:cNvSpPr>
          <p:nvPr>
            <p:ph type="body" sz="quarter" idx="77" hasCustomPrompt="1"/>
          </p:nvPr>
        </p:nvSpPr>
        <p:spPr>
          <a:xfrm>
            <a:off x="452438"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3" name="Group 32"/>
          <p:cNvGrpSpPr/>
          <p:nvPr userDrawn="1"/>
        </p:nvGrpSpPr>
        <p:grpSpPr>
          <a:xfrm>
            <a:off x="75982" y="289155"/>
            <a:ext cx="287999" cy="256629"/>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 name="Group 2"/>
          <p:cNvGrpSpPr/>
          <p:nvPr userDrawn="1"/>
        </p:nvGrpSpPr>
        <p:grpSpPr>
          <a:xfrm>
            <a:off x="2911553" y="1176386"/>
            <a:ext cx="2964974" cy="3654756"/>
            <a:chOff x="-1393297" y="-1336778"/>
            <a:chExt cx="6142038" cy="8412162"/>
          </a:xfrm>
        </p:grpSpPr>
        <p:grpSp>
          <p:nvGrpSpPr>
            <p:cNvPr id="2" name="Group 1"/>
            <p:cNvGrpSpPr/>
            <p:nvPr userDrawn="1"/>
          </p:nvGrpSpPr>
          <p:grpSpPr>
            <a:xfrm>
              <a:off x="-1393297" y="-1336778"/>
              <a:ext cx="6142038" cy="8412162"/>
              <a:chOff x="-1393297" y="-1336778"/>
              <a:chExt cx="6142038" cy="8412162"/>
            </a:xfrm>
          </p:grpSpPr>
          <p:sp>
            <p:nvSpPr>
              <p:cNvPr id="43" name="AutoShape 1"/>
              <p:cNvSpPr/>
              <p:nvPr userDrawn="1"/>
            </p:nvSpPr>
            <p:spPr bwMode="auto">
              <a:xfrm>
                <a:off x="-1385359" y="3649559"/>
                <a:ext cx="6134100" cy="3425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 y="0"/>
                    </a:moveTo>
                    <a:cubicBezTo>
                      <a:pt x="1" y="44"/>
                      <a:pt x="0" y="88"/>
                      <a:pt x="0" y="132"/>
                    </a:cubicBezTo>
                    <a:lnTo>
                      <a:pt x="0" y="2252"/>
                    </a:lnTo>
                    <a:cubicBezTo>
                      <a:pt x="0" y="12937"/>
                      <a:pt x="4834" y="21599"/>
                      <a:pt x="10799" y="21599"/>
                    </a:cubicBezTo>
                    <a:cubicBezTo>
                      <a:pt x="16763" y="21599"/>
                      <a:pt x="21599" y="12937"/>
                      <a:pt x="21599" y="2252"/>
                    </a:cubicBezTo>
                    <a:lnTo>
                      <a:pt x="21599" y="132"/>
                    </a:lnTo>
                    <a:cubicBezTo>
                      <a:pt x="21599" y="88"/>
                      <a:pt x="21598" y="44"/>
                      <a:pt x="21598" y="0"/>
                    </a:cubicBezTo>
                    <a:lnTo>
                      <a:pt x="18198" y="0"/>
                    </a:lnTo>
                    <a:lnTo>
                      <a:pt x="18198" y="2520"/>
                    </a:lnTo>
                    <a:cubicBezTo>
                      <a:pt x="18198" y="9811"/>
                      <a:pt x="14900" y="15722"/>
                      <a:pt x="10830" y="15722"/>
                    </a:cubicBezTo>
                    <a:cubicBezTo>
                      <a:pt x="6759" y="15722"/>
                      <a:pt x="3460" y="9811"/>
                      <a:pt x="3460" y="2520"/>
                    </a:cubicBezTo>
                    <a:lnTo>
                      <a:pt x="3460" y="0"/>
                    </a:lnTo>
                    <a:lnTo>
                      <a:pt x="1" y="0"/>
                    </a:lnTo>
                    <a:close/>
                  </a:path>
                </a:pathLst>
              </a:custGeom>
              <a:solidFill>
                <a:schemeClr val="accent1">
                  <a:lumMod val="75000"/>
                </a:schemeClr>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4" name="AutoShape 17"/>
              <p:cNvSpPr/>
              <p:nvPr userDrawn="1"/>
            </p:nvSpPr>
            <p:spPr bwMode="auto">
              <a:xfrm>
                <a:off x="2408766" y="-789091"/>
                <a:ext cx="993775" cy="5443538"/>
              </a:xfrm>
              <a:prstGeom prst="roundRect">
                <a:avLst>
                  <a:gd name="adj" fmla="val 49824"/>
                </a:avLst>
              </a:prstGeom>
              <a:solidFill>
                <a:schemeClr val="accent4"/>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6" name="AutoShape 20"/>
              <p:cNvSpPr/>
              <p:nvPr userDrawn="1"/>
            </p:nvSpPr>
            <p:spPr bwMode="auto">
              <a:xfrm>
                <a:off x="-161397" y="-654153"/>
                <a:ext cx="993775" cy="5308600"/>
              </a:xfrm>
              <a:prstGeom prst="roundRect">
                <a:avLst>
                  <a:gd name="adj" fmla="val 49824"/>
                </a:avLst>
              </a:prstGeom>
              <a:solidFill>
                <a:schemeClr val="accent2"/>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8" name="AutoShape 24"/>
              <p:cNvSpPr/>
              <p:nvPr userDrawn="1"/>
            </p:nvSpPr>
            <p:spPr bwMode="auto">
              <a:xfrm>
                <a:off x="1070503" y="-1336778"/>
                <a:ext cx="993775" cy="6003925"/>
              </a:xfrm>
              <a:prstGeom prst="roundRect">
                <a:avLst>
                  <a:gd name="adj" fmla="val 49824"/>
                </a:avLst>
              </a:prstGeom>
              <a:solidFill>
                <a:schemeClr val="accent3"/>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0" name="AutoShape 27"/>
              <p:cNvSpPr/>
              <p:nvPr userDrawn="1"/>
            </p:nvSpPr>
            <p:spPr bwMode="auto">
              <a:xfrm>
                <a:off x="-1393297" y="2030309"/>
                <a:ext cx="993775" cy="2624138"/>
              </a:xfrm>
              <a:prstGeom prst="roundRect">
                <a:avLst>
                  <a:gd name="adj" fmla="val 49824"/>
                </a:avLst>
              </a:prstGeom>
              <a:solidFill>
                <a:schemeClr val="accent1"/>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2" name="AutoShape 30"/>
              <p:cNvSpPr/>
              <p:nvPr userDrawn="1"/>
            </p:nvSpPr>
            <p:spPr bwMode="auto">
              <a:xfrm>
                <a:off x="3772428" y="561872"/>
                <a:ext cx="968375" cy="4060825"/>
              </a:xfrm>
              <a:prstGeom prst="roundRect">
                <a:avLst>
                  <a:gd name="adj" fmla="val 48509"/>
                </a:avLst>
              </a:prstGeom>
              <a:solidFill>
                <a:schemeClr val="accent5"/>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45" name="AutoShape 18"/>
            <p:cNvSpPr/>
            <p:nvPr userDrawn="1"/>
          </p:nvSpPr>
          <p:spPr bwMode="auto">
            <a:xfrm>
              <a:off x="2415116" y="1404214"/>
              <a:ext cx="969962" cy="968375"/>
            </a:xfrm>
            <a:prstGeom prst="roundRect">
              <a:avLst>
                <a:gd name="adj" fmla="val 49819"/>
              </a:avLst>
            </a:prstGeom>
            <a:solidFill>
              <a:schemeClr val="accent4">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7" name="AutoShape 21"/>
            <p:cNvSpPr/>
            <p:nvPr userDrawn="1"/>
          </p:nvSpPr>
          <p:spPr bwMode="auto">
            <a:xfrm>
              <a:off x="-159809" y="1404214"/>
              <a:ext cx="968375" cy="968375"/>
            </a:xfrm>
            <a:prstGeom prst="roundRect">
              <a:avLst>
                <a:gd name="adj" fmla="val 49819"/>
              </a:avLst>
            </a:prstGeom>
            <a:solidFill>
              <a:schemeClr val="accent2">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9" name="AutoShape 25"/>
            <p:cNvSpPr/>
            <p:nvPr userDrawn="1"/>
          </p:nvSpPr>
          <p:spPr bwMode="auto">
            <a:xfrm>
              <a:off x="1072091" y="388214"/>
              <a:ext cx="968375" cy="968375"/>
            </a:xfrm>
            <a:prstGeom prst="roundRect">
              <a:avLst>
                <a:gd name="adj" fmla="val 49819"/>
              </a:avLst>
            </a:prstGeom>
            <a:solidFill>
              <a:schemeClr val="accent3">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1" name="AutoShape 28"/>
            <p:cNvSpPr/>
            <p:nvPr userDrawn="1"/>
          </p:nvSpPr>
          <p:spPr bwMode="auto">
            <a:xfrm>
              <a:off x="-1379009" y="2420214"/>
              <a:ext cx="968375" cy="968375"/>
            </a:xfrm>
            <a:prstGeom prst="roundRect">
              <a:avLst>
                <a:gd name="adj" fmla="val 49819"/>
              </a:avLst>
            </a:prstGeom>
            <a:solidFill>
              <a:schemeClr val="accent1">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3" name="AutoShape 31"/>
            <p:cNvSpPr/>
            <p:nvPr userDrawn="1"/>
          </p:nvSpPr>
          <p:spPr bwMode="auto">
            <a:xfrm>
              <a:off x="3772428" y="2401784"/>
              <a:ext cx="968375" cy="968375"/>
            </a:xfrm>
            <a:prstGeom prst="roundRect">
              <a:avLst>
                <a:gd name="adj" fmla="val 49819"/>
              </a:avLst>
            </a:prstGeom>
            <a:solidFill>
              <a:schemeClr val="accent5">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54" name="Text Placeholder 7"/>
          <p:cNvSpPr>
            <a:spLocks noGrp="1" noChangeAspect="1"/>
          </p:cNvSpPr>
          <p:nvPr>
            <p:ph type="body" sz="quarter" idx="81" hasCustomPrompt="1"/>
          </p:nvPr>
        </p:nvSpPr>
        <p:spPr>
          <a:xfrm>
            <a:off x="2938371" y="2800646"/>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01</a:t>
            </a:r>
          </a:p>
        </p:txBody>
      </p:sp>
      <p:sp>
        <p:nvSpPr>
          <p:cNvPr id="55" name="Text Placeholder 7"/>
          <p:cNvSpPr>
            <a:spLocks noGrp="1" noChangeAspect="1"/>
          </p:cNvSpPr>
          <p:nvPr>
            <p:ph type="body" sz="quarter" idx="47" hasCustomPrompt="1"/>
          </p:nvPr>
        </p:nvSpPr>
        <p:spPr>
          <a:xfrm>
            <a:off x="3522822" y="2369736"/>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02</a:t>
            </a:r>
          </a:p>
        </p:txBody>
      </p:sp>
      <p:sp>
        <p:nvSpPr>
          <p:cNvPr id="56" name="Text Placeholder 7"/>
          <p:cNvSpPr>
            <a:spLocks noGrp="1" noChangeAspect="1"/>
          </p:cNvSpPr>
          <p:nvPr>
            <p:ph type="body" sz="quarter" idx="48" hasCustomPrompt="1"/>
          </p:nvPr>
        </p:nvSpPr>
        <p:spPr>
          <a:xfrm>
            <a:off x="4125362" y="1925829"/>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03</a:t>
            </a:r>
          </a:p>
        </p:txBody>
      </p:sp>
      <p:sp>
        <p:nvSpPr>
          <p:cNvPr id="57" name="Text Placeholder 7"/>
          <p:cNvSpPr>
            <a:spLocks noGrp="1" noChangeAspect="1"/>
          </p:cNvSpPr>
          <p:nvPr>
            <p:ph type="body" sz="quarter" idx="49" hasCustomPrompt="1"/>
          </p:nvPr>
        </p:nvSpPr>
        <p:spPr>
          <a:xfrm>
            <a:off x="4770916" y="2353241"/>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04</a:t>
            </a:r>
          </a:p>
        </p:txBody>
      </p:sp>
      <p:sp>
        <p:nvSpPr>
          <p:cNvPr id="58" name="Text Placeholder 7"/>
          <p:cNvSpPr>
            <a:spLocks noGrp="1" noChangeAspect="1"/>
          </p:cNvSpPr>
          <p:nvPr>
            <p:ph type="body" sz="quarter" idx="50" hasCustomPrompt="1"/>
          </p:nvPr>
        </p:nvSpPr>
        <p:spPr>
          <a:xfrm>
            <a:off x="5433827" y="2800168"/>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05</a:t>
            </a:r>
          </a:p>
        </p:txBody>
      </p:sp>
      <p:sp>
        <p:nvSpPr>
          <p:cNvPr id="59" name="Text Placeholder 7"/>
          <p:cNvSpPr>
            <a:spLocks noGrp="1"/>
          </p:cNvSpPr>
          <p:nvPr>
            <p:ph type="body" sz="quarter" idx="82" hasCustomPrompt="1"/>
          </p:nvPr>
        </p:nvSpPr>
        <p:spPr>
          <a:xfrm>
            <a:off x="452441" y="1145910"/>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1">
                    <a:lumMod val="60000"/>
                    <a:lumOff val="40000"/>
                  </a:schemeClr>
                </a:solidFill>
                <a:latin typeface="Lato Regular"/>
                <a:cs typeface="Lato Regular"/>
              </a:defRPr>
            </a:lvl1pPr>
          </a:lstStyle>
          <a:p>
            <a:pPr lvl="0"/>
            <a:r>
              <a:rPr lang="es-ES_tradnl" dirty="0"/>
              <a:t>01</a:t>
            </a:r>
          </a:p>
        </p:txBody>
      </p:sp>
      <p:sp>
        <p:nvSpPr>
          <p:cNvPr id="60" name="Text Placeholder 7"/>
          <p:cNvSpPr>
            <a:spLocks noGrp="1"/>
          </p:cNvSpPr>
          <p:nvPr>
            <p:ph type="body" sz="quarter" idx="83" hasCustomPrompt="1"/>
          </p:nvPr>
        </p:nvSpPr>
        <p:spPr>
          <a:xfrm>
            <a:off x="6911449" y="1145910"/>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2"/>
                </a:solidFill>
                <a:latin typeface="Lato Regular"/>
                <a:cs typeface="Lato Regular"/>
              </a:defRPr>
            </a:lvl1pPr>
          </a:lstStyle>
          <a:p>
            <a:pPr lvl="0"/>
            <a:r>
              <a:rPr lang="es-ES_tradnl" dirty="0"/>
              <a:t>02</a:t>
            </a:r>
          </a:p>
        </p:txBody>
      </p:sp>
      <p:sp>
        <p:nvSpPr>
          <p:cNvPr id="61" name="Text Placeholder 7"/>
          <p:cNvSpPr>
            <a:spLocks noGrp="1"/>
          </p:cNvSpPr>
          <p:nvPr>
            <p:ph type="body" sz="quarter" idx="84" hasCustomPrompt="1"/>
          </p:nvPr>
        </p:nvSpPr>
        <p:spPr>
          <a:xfrm>
            <a:off x="452441" y="2358306"/>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3"/>
                </a:solidFill>
                <a:latin typeface="Lato Regular"/>
                <a:cs typeface="Lato Regular"/>
              </a:defRPr>
            </a:lvl1pPr>
          </a:lstStyle>
          <a:p>
            <a:pPr lvl="0"/>
            <a:r>
              <a:rPr lang="es-ES_tradnl" dirty="0"/>
              <a:t>03</a:t>
            </a:r>
          </a:p>
        </p:txBody>
      </p:sp>
      <p:sp>
        <p:nvSpPr>
          <p:cNvPr id="62" name="Text Placeholder 7"/>
          <p:cNvSpPr>
            <a:spLocks noGrp="1"/>
          </p:cNvSpPr>
          <p:nvPr>
            <p:ph type="body" sz="quarter" idx="85" hasCustomPrompt="1"/>
          </p:nvPr>
        </p:nvSpPr>
        <p:spPr>
          <a:xfrm>
            <a:off x="6911449" y="2358306"/>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4"/>
                </a:solidFill>
                <a:latin typeface="Lato Regular"/>
                <a:cs typeface="Lato Regular"/>
              </a:defRPr>
            </a:lvl1pPr>
          </a:lstStyle>
          <a:p>
            <a:pPr lvl="0"/>
            <a:r>
              <a:rPr lang="es-ES_tradnl" dirty="0"/>
              <a:t>04</a:t>
            </a:r>
          </a:p>
        </p:txBody>
      </p:sp>
      <p:sp>
        <p:nvSpPr>
          <p:cNvPr id="63" name="Text Placeholder 7"/>
          <p:cNvSpPr>
            <a:spLocks noGrp="1"/>
          </p:cNvSpPr>
          <p:nvPr>
            <p:ph type="body" sz="quarter" idx="86" hasCustomPrompt="1"/>
          </p:nvPr>
        </p:nvSpPr>
        <p:spPr>
          <a:xfrm>
            <a:off x="452441" y="3560197"/>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5"/>
                </a:solidFill>
                <a:latin typeface="Lato Regular"/>
                <a:cs typeface="Lato Regular"/>
              </a:defRPr>
            </a:lvl1pPr>
          </a:lstStyle>
          <a:p>
            <a:pPr lvl="0"/>
            <a:r>
              <a:rPr lang="es-ES_tradnl" dirty="0"/>
              <a:t>05</a:t>
            </a:r>
          </a:p>
        </p:txBody>
      </p:sp>
    </p:spTree>
    <p:extLst>
      <p:ext uri="{BB962C8B-B14F-4D97-AF65-F5344CB8AC3E}">
        <p14:creationId xmlns:p14="http://schemas.microsoft.com/office/powerpoint/2010/main" val="178601768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200"/>
                                  </p:stCondLst>
                                  <p:childTnLst>
                                    <p:set>
                                      <p:cBhvr>
                                        <p:cTn id="84" dur="1" fill="hold">
                                          <p:stCondLst>
                                            <p:cond delay="0"/>
                                          </p:stCondLst>
                                        </p:cTn>
                                        <p:tgtEl>
                                          <p:spTgt spid="54">
                                            <p:txEl>
                                              <p:pRg st="0" end="0"/>
                                            </p:txEl>
                                          </p:spTgt>
                                        </p:tgtEl>
                                        <p:attrNameLst>
                                          <p:attrName>style.visibility</p:attrName>
                                        </p:attrNameLst>
                                      </p:cBhvr>
                                      <p:to>
                                        <p:strVal val="visible"/>
                                      </p:to>
                                    </p:set>
                                    <p:animEffect transition="in" filter="fade">
                                      <p:cBhvr>
                                        <p:cTn id="85" dur="400"/>
                                        <p:tgtEl>
                                          <p:spTgt spid="54">
                                            <p:txEl>
                                              <p:pRg st="0" end="0"/>
                                            </p:txEl>
                                          </p:spTgt>
                                        </p:tgtEl>
                                      </p:cBhvr>
                                    </p:animEffect>
                                    <p:anim calcmode="lin" valueType="num">
                                      <p:cBhvr>
                                        <p:cTn id="86"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4">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55">
                                            <p:txEl>
                                              <p:pRg st="0" end="0"/>
                                            </p:txEl>
                                          </p:spTgt>
                                        </p:tgtEl>
                                        <p:attrNameLst>
                                          <p:attrName>style.visibility</p:attrName>
                                        </p:attrNameLst>
                                      </p:cBhvr>
                                      <p:to>
                                        <p:strVal val="visible"/>
                                      </p:to>
                                    </p:set>
                                    <p:animEffect transition="in" filter="fade">
                                      <p:cBhvr>
                                        <p:cTn id="90" dur="400"/>
                                        <p:tgtEl>
                                          <p:spTgt spid="55">
                                            <p:txEl>
                                              <p:pRg st="0" end="0"/>
                                            </p:txEl>
                                          </p:spTgt>
                                        </p:tgtEl>
                                      </p:cBhvr>
                                    </p:animEffect>
                                    <p:anim calcmode="lin" valueType="num">
                                      <p:cBhvr>
                                        <p:cTn id="91"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5">
                                            <p:txEl>
                                              <p:pRg st="0" end="0"/>
                                            </p:tx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200"/>
                                  </p:stCondLst>
                                  <p:childTnLst>
                                    <p:set>
                                      <p:cBhvr>
                                        <p:cTn id="94" dur="1" fill="hold">
                                          <p:stCondLst>
                                            <p:cond delay="0"/>
                                          </p:stCondLst>
                                        </p:cTn>
                                        <p:tgtEl>
                                          <p:spTgt spid="56">
                                            <p:txEl>
                                              <p:pRg st="0" end="0"/>
                                            </p:txEl>
                                          </p:spTgt>
                                        </p:tgtEl>
                                        <p:attrNameLst>
                                          <p:attrName>style.visibility</p:attrName>
                                        </p:attrNameLst>
                                      </p:cBhvr>
                                      <p:to>
                                        <p:strVal val="visible"/>
                                      </p:to>
                                    </p:set>
                                    <p:animEffect transition="in" filter="fade">
                                      <p:cBhvr>
                                        <p:cTn id="95" dur="400"/>
                                        <p:tgtEl>
                                          <p:spTgt spid="56">
                                            <p:txEl>
                                              <p:pRg st="0" end="0"/>
                                            </p:txEl>
                                          </p:spTgt>
                                        </p:tgtEl>
                                      </p:cBhvr>
                                    </p:animEffect>
                                    <p:anim calcmode="lin" valueType="num">
                                      <p:cBhvr>
                                        <p:cTn id="96" dur="4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6">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
                                  </p:stCondLst>
                                  <p:childTnLst>
                                    <p:set>
                                      <p:cBhvr>
                                        <p:cTn id="99" dur="1" fill="hold">
                                          <p:stCondLst>
                                            <p:cond delay="0"/>
                                          </p:stCondLst>
                                        </p:cTn>
                                        <p:tgtEl>
                                          <p:spTgt spid="57">
                                            <p:txEl>
                                              <p:pRg st="0" end="0"/>
                                            </p:txEl>
                                          </p:spTgt>
                                        </p:tgtEl>
                                        <p:attrNameLst>
                                          <p:attrName>style.visibility</p:attrName>
                                        </p:attrNameLst>
                                      </p:cBhvr>
                                      <p:to>
                                        <p:strVal val="visible"/>
                                      </p:to>
                                    </p:set>
                                    <p:animEffect transition="in" filter="fade">
                                      <p:cBhvr>
                                        <p:cTn id="100" dur="400"/>
                                        <p:tgtEl>
                                          <p:spTgt spid="57">
                                            <p:txEl>
                                              <p:pRg st="0" end="0"/>
                                            </p:txEl>
                                          </p:spTgt>
                                        </p:tgtEl>
                                      </p:cBhvr>
                                    </p:animEffect>
                                    <p:anim calcmode="lin" valueType="num">
                                      <p:cBhvr>
                                        <p:cTn id="101"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58">
                                            <p:txEl>
                                              <p:pRg st="0" end="0"/>
                                            </p:txEl>
                                          </p:spTgt>
                                        </p:tgtEl>
                                        <p:attrNameLst>
                                          <p:attrName>style.visibility</p:attrName>
                                        </p:attrNameLst>
                                      </p:cBhvr>
                                      <p:to>
                                        <p:strVal val="visible"/>
                                      </p:to>
                                    </p:set>
                                    <p:animEffect transition="in" filter="fade">
                                      <p:cBhvr>
                                        <p:cTn id="105" dur="400"/>
                                        <p:tgtEl>
                                          <p:spTgt spid="58">
                                            <p:txEl>
                                              <p:pRg st="0" end="0"/>
                                            </p:txEl>
                                          </p:spTgt>
                                        </p:tgtEl>
                                      </p:cBhvr>
                                    </p:animEffect>
                                    <p:anim calcmode="lin" valueType="num">
                                      <p:cBhvr>
                                        <p:cTn id="106"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8">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00"/>
                                  </p:stCondLst>
                                  <p:childTnLst>
                                    <p:set>
                                      <p:cBhvr>
                                        <p:cTn id="109" dur="1" fill="hold">
                                          <p:stCondLst>
                                            <p:cond delay="0"/>
                                          </p:stCondLst>
                                        </p:cTn>
                                        <p:tgtEl>
                                          <p:spTgt spid="59">
                                            <p:txEl>
                                              <p:pRg st="0" end="0"/>
                                            </p:txEl>
                                          </p:spTgt>
                                        </p:tgtEl>
                                        <p:attrNameLst>
                                          <p:attrName>style.visibility</p:attrName>
                                        </p:attrNameLst>
                                      </p:cBhvr>
                                      <p:to>
                                        <p:strVal val="visible"/>
                                      </p:to>
                                    </p:set>
                                    <p:animEffect transition="in" filter="fade">
                                      <p:cBhvr>
                                        <p:cTn id="110" dur="400"/>
                                        <p:tgtEl>
                                          <p:spTgt spid="59">
                                            <p:txEl>
                                              <p:pRg st="0" end="0"/>
                                            </p:txEl>
                                          </p:spTgt>
                                        </p:tgtEl>
                                      </p:cBhvr>
                                    </p:animEffect>
                                    <p:anim calcmode="lin" valueType="num">
                                      <p:cBhvr>
                                        <p:cTn id="111"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2"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00"/>
                                  </p:stCondLst>
                                  <p:childTnLst>
                                    <p:set>
                                      <p:cBhvr>
                                        <p:cTn id="114" dur="1" fill="hold">
                                          <p:stCondLst>
                                            <p:cond delay="0"/>
                                          </p:stCondLst>
                                        </p:cTn>
                                        <p:tgtEl>
                                          <p:spTgt spid="60">
                                            <p:txEl>
                                              <p:pRg st="0" end="0"/>
                                            </p:txEl>
                                          </p:spTgt>
                                        </p:tgtEl>
                                        <p:attrNameLst>
                                          <p:attrName>style.visibility</p:attrName>
                                        </p:attrNameLst>
                                      </p:cBhvr>
                                      <p:to>
                                        <p:strVal val="visible"/>
                                      </p:to>
                                    </p:set>
                                    <p:animEffect transition="in" filter="fade">
                                      <p:cBhvr>
                                        <p:cTn id="115" dur="400"/>
                                        <p:tgtEl>
                                          <p:spTgt spid="60">
                                            <p:txEl>
                                              <p:pRg st="0" end="0"/>
                                            </p:txEl>
                                          </p:spTgt>
                                        </p:tgtEl>
                                      </p:cBhvr>
                                    </p:animEffect>
                                    <p:anim calcmode="lin" valueType="num">
                                      <p:cBhvr>
                                        <p:cTn id="116"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60">
                                            <p:txEl>
                                              <p:pRg st="0" end="0"/>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00"/>
                                  </p:stCondLst>
                                  <p:childTnLst>
                                    <p:set>
                                      <p:cBhvr>
                                        <p:cTn id="119" dur="1" fill="hold">
                                          <p:stCondLst>
                                            <p:cond delay="0"/>
                                          </p:stCondLst>
                                        </p:cTn>
                                        <p:tgtEl>
                                          <p:spTgt spid="61">
                                            <p:txEl>
                                              <p:pRg st="0" end="0"/>
                                            </p:txEl>
                                          </p:spTgt>
                                        </p:tgtEl>
                                        <p:attrNameLst>
                                          <p:attrName>style.visibility</p:attrName>
                                        </p:attrNameLst>
                                      </p:cBhvr>
                                      <p:to>
                                        <p:strVal val="visible"/>
                                      </p:to>
                                    </p:set>
                                    <p:animEffect transition="in" filter="fade">
                                      <p:cBhvr>
                                        <p:cTn id="120" dur="400"/>
                                        <p:tgtEl>
                                          <p:spTgt spid="61">
                                            <p:txEl>
                                              <p:pRg st="0" end="0"/>
                                            </p:txEl>
                                          </p:spTgt>
                                        </p:tgtEl>
                                      </p:cBhvr>
                                    </p:animEffect>
                                    <p:anim calcmode="lin" valueType="num">
                                      <p:cBhvr>
                                        <p:cTn id="121" dur="4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61">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62">
                                            <p:txEl>
                                              <p:pRg st="0" end="0"/>
                                            </p:txEl>
                                          </p:spTgt>
                                        </p:tgtEl>
                                        <p:attrNameLst>
                                          <p:attrName>style.visibility</p:attrName>
                                        </p:attrNameLst>
                                      </p:cBhvr>
                                      <p:to>
                                        <p:strVal val="visible"/>
                                      </p:to>
                                    </p:set>
                                    <p:animEffect transition="in" filter="fade">
                                      <p:cBhvr>
                                        <p:cTn id="125" dur="400"/>
                                        <p:tgtEl>
                                          <p:spTgt spid="62">
                                            <p:txEl>
                                              <p:pRg st="0" end="0"/>
                                            </p:txEl>
                                          </p:spTgt>
                                        </p:tgtEl>
                                      </p:cBhvr>
                                    </p:animEffect>
                                    <p:anim calcmode="lin" valueType="num">
                                      <p:cBhvr>
                                        <p:cTn id="126"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62">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63">
                                            <p:txEl>
                                              <p:pRg st="0" end="0"/>
                                            </p:txEl>
                                          </p:spTgt>
                                        </p:tgtEl>
                                        <p:attrNameLst>
                                          <p:attrName>style.visibility</p:attrName>
                                        </p:attrNameLst>
                                      </p:cBhvr>
                                      <p:to>
                                        <p:strVal val="visible"/>
                                      </p:to>
                                    </p:set>
                                    <p:animEffect transition="in" filter="fade">
                                      <p:cBhvr>
                                        <p:cTn id="130" dur="400"/>
                                        <p:tgtEl>
                                          <p:spTgt spid="63">
                                            <p:txEl>
                                              <p:pRg st="0" end="0"/>
                                            </p:txEl>
                                          </p:spTgt>
                                        </p:tgtEl>
                                      </p:cBhvr>
                                    </p:animEffect>
                                    <p:anim calcmode="lin" valueType="num">
                                      <p:cBhvr>
                                        <p:cTn id="131"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133" fill="hold">
                            <p:stCondLst>
                              <p:cond delay="500"/>
                            </p:stCondLst>
                            <p:childTnLst>
                              <p:par>
                                <p:cTn id="134" presetID="53" presetClass="entr" presetSubtype="16" fill="hold" grpId="1" nodeType="afterEffect">
                                  <p:stCondLst>
                                    <p:cond delay="0"/>
                                  </p:stCondLst>
                                  <p:childTnLst>
                                    <p:set>
                                      <p:cBhvr>
                                        <p:cTn id="135" dur="1" fill="hold">
                                          <p:stCondLst>
                                            <p:cond delay="0"/>
                                          </p:stCondLst>
                                        </p:cTn>
                                        <p:tgtEl>
                                          <p:spTgt spid="54">
                                            <p:txEl>
                                              <p:pRg st="0" end="0"/>
                                            </p:txEl>
                                          </p:spTgt>
                                        </p:tgtEl>
                                        <p:attrNameLst>
                                          <p:attrName>style.visibility</p:attrName>
                                        </p:attrNameLst>
                                      </p:cBhvr>
                                      <p:to>
                                        <p:strVal val="visible"/>
                                      </p:to>
                                    </p:set>
                                    <p:anim calcmode="lin" valueType="num">
                                      <p:cBhvr>
                                        <p:cTn id="136"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37"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38" dur="500"/>
                                        <p:tgtEl>
                                          <p:spTgt spid="54">
                                            <p:txEl>
                                              <p:pRg st="0" end="0"/>
                                            </p:txEl>
                                          </p:spTgt>
                                        </p:tgtEl>
                                      </p:cBhvr>
                                    </p:animEffect>
                                  </p:childTnLst>
                                </p:cTn>
                              </p:par>
                            </p:childTnLst>
                          </p:cTn>
                        </p:par>
                        <p:par>
                          <p:cTn id="139" fill="hold">
                            <p:stCondLst>
                              <p:cond delay="1000"/>
                            </p:stCondLst>
                            <p:childTnLst>
                              <p:par>
                                <p:cTn id="140" presetID="53" presetClass="entr" presetSubtype="16" fill="hold" grpId="1" nodeType="afterEffect">
                                  <p:stCondLst>
                                    <p:cond delay="0"/>
                                  </p:stCondLst>
                                  <p:childTnLst>
                                    <p:set>
                                      <p:cBhvr>
                                        <p:cTn id="141" dur="1" fill="hold">
                                          <p:stCondLst>
                                            <p:cond delay="0"/>
                                          </p:stCondLst>
                                        </p:cTn>
                                        <p:tgtEl>
                                          <p:spTgt spid="55">
                                            <p:txEl>
                                              <p:pRg st="0" end="0"/>
                                            </p:txEl>
                                          </p:spTgt>
                                        </p:tgtEl>
                                        <p:attrNameLst>
                                          <p:attrName>style.visibility</p:attrName>
                                        </p:attrNameLst>
                                      </p:cBhvr>
                                      <p:to>
                                        <p:strVal val="visible"/>
                                      </p:to>
                                    </p:set>
                                    <p:anim calcmode="lin" valueType="num">
                                      <p:cBhvr>
                                        <p:cTn id="142"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55">
                                            <p:txEl>
                                              <p:pRg st="0" end="0"/>
                                            </p:txEl>
                                          </p:spTgt>
                                        </p:tgtEl>
                                      </p:cBhvr>
                                    </p:animEffect>
                                  </p:childTnLst>
                                </p:cTn>
                              </p:par>
                            </p:childTnLst>
                          </p:cTn>
                        </p:par>
                        <p:par>
                          <p:cTn id="145" fill="hold">
                            <p:stCondLst>
                              <p:cond delay="1500"/>
                            </p:stCondLst>
                            <p:childTnLst>
                              <p:par>
                                <p:cTn id="146" presetID="53" presetClass="entr" presetSubtype="16" fill="hold" grpId="1" nodeType="afterEffect">
                                  <p:stCondLst>
                                    <p:cond delay="0"/>
                                  </p:stCondLst>
                                  <p:childTnLst>
                                    <p:set>
                                      <p:cBhvr>
                                        <p:cTn id="147" dur="1" fill="hold">
                                          <p:stCondLst>
                                            <p:cond delay="0"/>
                                          </p:stCondLst>
                                        </p:cTn>
                                        <p:tgtEl>
                                          <p:spTgt spid="56">
                                            <p:txEl>
                                              <p:pRg st="0" end="0"/>
                                            </p:txEl>
                                          </p:spTgt>
                                        </p:tgtEl>
                                        <p:attrNameLst>
                                          <p:attrName>style.visibility</p:attrName>
                                        </p:attrNameLst>
                                      </p:cBhvr>
                                      <p:to>
                                        <p:strVal val="visible"/>
                                      </p:to>
                                    </p:set>
                                    <p:anim calcmode="lin" valueType="num">
                                      <p:cBhvr>
                                        <p:cTn id="148"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50" dur="500"/>
                                        <p:tgtEl>
                                          <p:spTgt spid="56">
                                            <p:txEl>
                                              <p:pRg st="0" end="0"/>
                                            </p:txEl>
                                          </p:spTgt>
                                        </p:tgtEl>
                                      </p:cBhvr>
                                    </p:animEffect>
                                  </p:childTnLst>
                                </p:cTn>
                              </p:par>
                            </p:childTnLst>
                          </p:cTn>
                        </p:par>
                        <p:par>
                          <p:cTn id="151" fill="hold">
                            <p:stCondLst>
                              <p:cond delay="2000"/>
                            </p:stCondLst>
                            <p:childTnLst>
                              <p:par>
                                <p:cTn id="152" presetID="53" presetClass="entr" presetSubtype="16" fill="hold" grpId="1" nodeType="afterEffect">
                                  <p:stCondLst>
                                    <p:cond delay="0"/>
                                  </p:stCondLst>
                                  <p:childTnLst>
                                    <p:set>
                                      <p:cBhvr>
                                        <p:cTn id="153" dur="1" fill="hold">
                                          <p:stCondLst>
                                            <p:cond delay="0"/>
                                          </p:stCondLst>
                                        </p:cTn>
                                        <p:tgtEl>
                                          <p:spTgt spid="57">
                                            <p:txEl>
                                              <p:pRg st="0" end="0"/>
                                            </p:txEl>
                                          </p:spTgt>
                                        </p:tgtEl>
                                        <p:attrNameLst>
                                          <p:attrName>style.visibility</p:attrName>
                                        </p:attrNameLst>
                                      </p:cBhvr>
                                      <p:to>
                                        <p:strVal val="visible"/>
                                      </p:to>
                                    </p:set>
                                    <p:anim calcmode="lin" valueType="num">
                                      <p:cBhvr>
                                        <p:cTn id="154"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56" dur="500"/>
                                        <p:tgtEl>
                                          <p:spTgt spid="57">
                                            <p:txEl>
                                              <p:pRg st="0" end="0"/>
                                            </p:txEl>
                                          </p:spTgt>
                                        </p:tgtEl>
                                      </p:cBhvr>
                                    </p:animEffect>
                                  </p:childTnLst>
                                </p:cTn>
                              </p:par>
                            </p:childTnLst>
                          </p:cTn>
                        </p:par>
                        <p:par>
                          <p:cTn id="157" fill="hold">
                            <p:stCondLst>
                              <p:cond delay="2500"/>
                            </p:stCondLst>
                            <p:childTnLst>
                              <p:par>
                                <p:cTn id="158" presetID="53" presetClass="entr" presetSubtype="16" fill="hold" grpId="1" nodeType="afterEffect">
                                  <p:stCondLst>
                                    <p:cond delay="0"/>
                                  </p:stCondLst>
                                  <p:childTnLst>
                                    <p:set>
                                      <p:cBhvr>
                                        <p:cTn id="159" dur="1" fill="hold">
                                          <p:stCondLst>
                                            <p:cond delay="0"/>
                                          </p:stCondLst>
                                        </p:cTn>
                                        <p:tgtEl>
                                          <p:spTgt spid="58">
                                            <p:txEl>
                                              <p:pRg st="0" end="0"/>
                                            </p:txEl>
                                          </p:spTgt>
                                        </p:tgtEl>
                                        <p:attrNameLst>
                                          <p:attrName>style.visibility</p:attrName>
                                        </p:attrNameLst>
                                      </p:cBhvr>
                                      <p:to>
                                        <p:strVal val="visible"/>
                                      </p:to>
                                    </p:set>
                                    <p:anim calcmode="lin" valueType="num">
                                      <p:cBhvr>
                                        <p:cTn id="160"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61"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62" dur="500"/>
                                        <p:tgtEl>
                                          <p:spTgt spid="58">
                                            <p:txEl>
                                              <p:pRg st="0" end="0"/>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6" presetClass="entr" presetSubtype="32" fill="hold" nodeType="clickEffect">
                                  <p:stCondLst>
                                    <p:cond delay="0"/>
                                  </p:stCondLst>
                                  <p:childTnLst>
                                    <p:set>
                                      <p:cBhvr>
                                        <p:cTn id="166" dur="1" fill="hold">
                                          <p:stCondLst>
                                            <p:cond delay="0"/>
                                          </p:stCondLst>
                                        </p:cTn>
                                        <p:tgtEl>
                                          <p:spTgt spid="3"/>
                                        </p:tgtEl>
                                        <p:attrNameLst>
                                          <p:attrName>style.visibility</p:attrName>
                                        </p:attrNameLst>
                                      </p:cBhvr>
                                      <p:to>
                                        <p:strVal val="visible"/>
                                      </p:to>
                                    </p:set>
                                    <p:animEffect transition="in" filter="circle(out)">
                                      <p:cBhvr>
                                        <p:cTn id="16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4" grpId="1"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5" grpId="1"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400"/>
                        <p:tgtEl>
                          <p:spTgt spid="56"/>
                        </p:tgtEl>
                      </p:cBhvr>
                    </p:animEffect>
                    <p:anim calcmode="lin" valueType="num">
                      <p:cBhvr>
                        <p:cTn dur="400" fill="hold"/>
                        <p:tgtEl>
                          <p:spTgt spid="56"/>
                        </p:tgtEl>
                        <p:attrNameLst>
                          <p:attrName>ppt_x</p:attrName>
                        </p:attrNameLst>
                      </p:cBhvr>
                      <p:tavLst>
                        <p:tav tm="0">
                          <p:val>
                            <p:strVal val="#ppt_x"/>
                          </p:val>
                        </p:tav>
                        <p:tav tm="100000">
                          <p:val>
                            <p:strVal val="#ppt_x"/>
                          </p:val>
                        </p:tav>
                      </p:tavLst>
                    </p:anim>
                    <p:anim calcmode="lin" valueType="num">
                      <p:cBhvr>
                        <p:cTn dur="400" fill="hold"/>
                        <p:tgtEl>
                          <p:spTgt spid="56"/>
                        </p:tgtEl>
                        <p:attrNameLst>
                          <p:attrName>ppt_y</p:attrName>
                        </p:attrNameLst>
                      </p:cBhvr>
                      <p:tavLst>
                        <p:tav tm="0">
                          <p:val>
                            <p:strVal val="#ppt_y+.1"/>
                          </p:val>
                        </p:tav>
                        <p:tav tm="100000">
                          <p:val>
                            <p:strVal val="#ppt_y"/>
                          </p:val>
                        </p:tav>
                      </p:tavLst>
                    </p:anim>
                  </p:childTnLst>
                </p:cTn>
              </p:par>
            </p:tnLst>
          </p:tmpl>
        </p:tmplLst>
      </p:bldP>
      <p:bldP spid="56" grpId="1"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7" grpId="1"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8" grpId="1"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400"/>
                        <p:tgtEl>
                          <p:spTgt spid="61"/>
                        </p:tgtEl>
                      </p:cBhvr>
                    </p:animEffect>
                    <p:anim calcmode="lin" valueType="num">
                      <p:cBhvr>
                        <p:cTn dur="400" fill="hold"/>
                        <p:tgtEl>
                          <p:spTgt spid="61"/>
                        </p:tgtEl>
                        <p:attrNameLst>
                          <p:attrName>ppt_x</p:attrName>
                        </p:attrNameLst>
                      </p:cBhvr>
                      <p:tavLst>
                        <p:tav tm="0">
                          <p:val>
                            <p:strVal val="#ppt_x"/>
                          </p:val>
                        </p:tav>
                        <p:tav tm="100000">
                          <p:val>
                            <p:strVal val="#ppt_x"/>
                          </p:val>
                        </p:tav>
                      </p:tavLst>
                    </p:anim>
                    <p:anim calcmode="lin" valueType="num">
                      <p:cBhvr>
                        <p:cTn dur="4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027" name="Picture 3" descr="L:\下载\十款牛皮纸合成高清背景纹理素材\567f33e3e186c\牛皮纸\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
            <a:ext cx="9144001" cy="5146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2"/>
          <p:cNvSpPr txBox="1">
            <a:spLocks/>
          </p:cNvSpPr>
          <p:nvPr userDrawn="1"/>
        </p:nvSpPr>
        <p:spPr>
          <a:xfrm>
            <a:off x="755576" y="144467"/>
            <a:ext cx="2736304" cy="515069"/>
          </a:xfrm>
          <a:prstGeom prst="rect">
            <a:avLst/>
          </a:prstGeom>
          <a:ln>
            <a:noFill/>
          </a:ln>
          <a:effectLst>
            <a:softEdge rad="63500"/>
          </a:effectLst>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solidFill>
                  <a:srgbClr val="C00000"/>
                </a:solidFill>
                <a:effectLst/>
                <a:latin typeface="李旭科书法" pitchFamily="2" charset="-122"/>
                <a:ea typeface="李旭科书法" pitchFamily="2" charset="-122"/>
              </a:rPr>
              <a:t>中国共产党的光辉历程</a:t>
            </a:r>
            <a:endParaRPr lang="en-GB" sz="2000" dirty="0">
              <a:solidFill>
                <a:srgbClr val="C00000"/>
              </a:solidFill>
              <a:effectLst/>
              <a:latin typeface="李旭科书法" pitchFamily="2" charset="-122"/>
              <a:ea typeface="李旭科书法" pitchFamily="2" charset="-122"/>
            </a:endParaRPr>
          </a:p>
        </p:txBody>
      </p:sp>
      <p:sp>
        <p:nvSpPr>
          <p:cNvPr id="6" name="Freeform 5"/>
          <p:cNvSpPr>
            <a:spLocks/>
          </p:cNvSpPr>
          <p:nvPr userDrawn="1"/>
        </p:nvSpPr>
        <p:spPr bwMode="auto">
          <a:xfrm>
            <a:off x="179512" y="144467"/>
            <a:ext cx="504056" cy="514038"/>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 name="直接连接符 6"/>
          <p:cNvCxnSpPr/>
          <p:nvPr userDrawn="1"/>
        </p:nvCxnSpPr>
        <p:spPr>
          <a:xfrm flipH="1">
            <a:off x="755576" y="658505"/>
            <a:ext cx="838842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图片 1"/>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0" y="4515966"/>
            <a:ext cx="9144000" cy="62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2289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43974" y="424140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5" name="Text Placeholder 7"/>
          <p:cNvSpPr>
            <a:spLocks noGrp="1"/>
          </p:cNvSpPr>
          <p:nvPr>
            <p:ph type="body" sz="quarter" idx="18" hasCustomPrompt="1"/>
          </p:nvPr>
        </p:nvSpPr>
        <p:spPr>
          <a:xfrm>
            <a:off x="427038" y="390062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13" name="Text Placeholder 7"/>
          <p:cNvSpPr>
            <a:spLocks noGrp="1"/>
          </p:cNvSpPr>
          <p:nvPr>
            <p:ph type="body" sz="quarter" idx="77" hasCustomPrompt="1"/>
          </p:nvPr>
        </p:nvSpPr>
        <p:spPr>
          <a:xfrm>
            <a:off x="643038"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Oval 13"/>
          <p:cNvSpPr>
            <a:spLocks noChangeAspect="1"/>
          </p:cNvSpPr>
          <p:nvPr userDrawn="1"/>
        </p:nvSpPr>
        <p:spPr>
          <a:xfrm flipH="1">
            <a:off x="427038" y="3217309"/>
            <a:ext cx="180000" cy="162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 Placeholder 7"/>
          <p:cNvSpPr>
            <a:spLocks noGrp="1"/>
          </p:cNvSpPr>
          <p:nvPr>
            <p:ph type="body" sz="quarter" idx="78" hasCustomPrompt="1"/>
          </p:nvPr>
        </p:nvSpPr>
        <p:spPr>
          <a:xfrm>
            <a:off x="643038"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Oval 15"/>
          <p:cNvSpPr>
            <a:spLocks noChangeAspect="1"/>
          </p:cNvSpPr>
          <p:nvPr userDrawn="1"/>
        </p:nvSpPr>
        <p:spPr>
          <a:xfrm flipH="1">
            <a:off x="427038" y="3491629"/>
            <a:ext cx="180000" cy="162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 Placeholder 7"/>
          <p:cNvSpPr>
            <a:spLocks noGrp="1"/>
          </p:cNvSpPr>
          <p:nvPr>
            <p:ph type="body" sz="quarter" idx="79" hasCustomPrompt="1"/>
          </p:nvPr>
        </p:nvSpPr>
        <p:spPr>
          <a:xfrm>
            <a:off x="2722534"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Oval 17"/>
          <p:cNvSpPr>
            <a:spLocks noChangeAspect="1"/>
          </p:cNvSpPr>
          <p:nvPr userDrawn="1"/>
        </p:nvSpPr>
        <p:spPr>
          <a:xfrm flipH="1">
            <a:off x="2506534" y="3217309"/>
            <a:ext cx="180000" cy="162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 Placeholder 7"/>
          <p:cNvSpPr>
            <a:spLocks noGrp="1"/>
          </p:cNvSpPr>
          <p:nvPr>
            <p:ph type="body" sz="quarter" idx="80" hasCustomPrompt="1"/>
          </p:nvPr>
        </p:nvSpPr>
        <p:spPr>
          <a:xfrm>
            <a:off x="2722534"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0" name="Oval 19"/>
          <p:cNvSpPr>
            <a:spLocks noChangeAspect="1"/>
          </p:cNvSpPr>
          <p:nvPr userDrawn="1"/>
        </p:nvSpPr>
        <p:spPr>
          <a:xfrm flipH="1">
            <a:off x="2506534" y="3491629"/>
            <a:ext cx="180000" cy="162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 Placeholder 7"/>
          <p:cNvSpPr>
            <a:spLocks noGrp="1"/>
          </p:cNvSpPr>
          <p:nvPr>
            <p:ph type="body" sz="quarter" idx="81" hasCustomPrompt="1"/>
          </p:nvPr>
        </p:nvSpPr>
        <p:spPr>
          <a:xfrm>
            <a:off x="4738530"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Oval 21"/>
          <p:cNvSpPr>
            <a:spLocks noChangeAspect="1"/>
          </p:cNvSpPr>
          <p:nvPr userDrawn="1"/>
        </p:nvSpPr>
        <p:spPr>
          <a:xfrm flipH="1">
            <a:off x="4522530" y="3217309"/>
            <a:ext cx="180000" cy="162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 Placeholder 7"/>
          <p:cNvSpPr>
            <a:spLocks noGrp="1"/>
          </p:cNvSpPr>
          <p:nvPr>
            <p:ph type="body" sz="quarter" idx="82" hasCustomPrompt="1"/>
          </p:nvPr>
        </p:nvSpPr>
        <p:spPr>
          <a:xfrm>
            <a:off x="4738530"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Oval 23"/>
          <p:cNvSpPr>
            <a:spLocks noChangeAspect="1"/>
          </p:cNvSpPr>
          <p:nvPr userDrawn="1"/>
        </p:nvSpPr>
        <p:spPr>
          <a:xfrm flipH="1">
            <a:off x="4522530" y="3491629"/>
            <a:ext cx="180000" cy="162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7"/>
          <p:cNvSpPr>
            <a:spLocks noGrp="1"/>
          </p:cNvSpPr>
          <p:nvPr>
            <p:ph type="body" sz="quarter" idx="83" hasCustomPrompt="1"/>
          </p:nvPr>
        </p:nvSpPr>
        <p:spPr>
          <a:xfrm>
            <a:off x="6754526"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Oval 25"/>
          <p:cNvSpPr>
            <a:spLocks noChangeAspect="1"/>
          </p:cNvSpPr>
          <p:nvPr userDrawn="1"/>
        </p:nvSpPr>
        <p:spPr>
          <a:xfrm flipH="1">
            <a:off x="6538526" y="3217309"/>
            <a:ext cx="180000" cy="162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 Placeholder 7"/>
          <p:cNvSpPr>
            <a:spLocks noGrp="1"/>
          </p:cNvSpPr>
          <p:nvPr>
            <p:ph type="body" sz="quarter" idx="84" hasCustomPrompt="1"/>
          </p:nvPr>
        </p:nvSpPr>
        <p:spPr>
          <a:xfrm>
            <a:off x="6754526"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Oval 27"/>
          <p:cNvSpPr>
            <a:spLocks noChangeAspect="1"/>
          </p:cNvSpPr>
          <p:nvPr userDrawn="1"/>
        </p:nvSpPr>
        <p:spPr>
          <a:xfrm flipH="1">
            <a:off x="6538526" y="3491629"/>
            <a:ext cx="180000" cy="162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7754400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anim calcmode="lin" valueType="num">
                                      <p:cBhvr>
                                        <p:cTn id="2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00" fill="hold"/>
                                        <p:tgtEl>
                                          <p:spTgt spid="14"/>
                                        </p:tgtEl>
                                        <p:attrNameLst>
                                          <p:attrName>ppt_w</p:attrName>
                                        </p:attrNameLst>
                                      </p:cBhvr>
                                      <p:tavLst>
                                        <p:tav tm="0">
                                          <p:val>
                                            <p:fltVal val="0"/>
                                          </p:val>
                                        </p:tav>
                                        <p:tav tm="100000">
                                          <p:val>
                                            <p:strVal val="#ppt_w"/>
                                          </p:val>
                                        </p:tav>
                                      </p:tavLst>
                                    </p:anim>
                                    <p:anim calcmode="lin" valueType="num">
                                      <p:cBhvr>
                                        <p:cTn id="35" dur="200" fill="hold"/>
                                        <p:tgtEl>
                                          <p:spTgt spid="14"/>
                                        </p:tgtEl>
                                        <p:attrNameLst>
                                          <p:attrName>ppt_h</p:attrName>
                                        </p:attrNameLst>
                                      </p:cBhvr>
                                      <p:tavLst>
                                        <p:tav tm="0">
                                          <p:val>
                                            <p:fltVal val="0"/>
                                          </p:val>
                                        </p:tav>
                                        <p:tav tm="100000">
                                          <p:val>
                                            <p:strVal val="#ppt_h"/>
                                          </p:val>
                                        </p:tav>
                                      </p:tavLst>
                                    </p:anim>
                                    <p:animEffect transition="in" filter="fade">
                                      <p:cBhvr>
                                        <p:cTn id="36" dur="200"/>
                                        <p:tgtEl>
                                          <p:spTgt spid="14"/>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anim calcmode="lin" valueType="num">
                                      <p:cBhvr>
                                        <p:cTn id="40"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200" fill="hold"/>
                                        <p:tgtEl>
                                          <p:spTgt spid="16"/>
                                        </p:tgtEl>
                                        <p:attrNameLst>
                                          <p:attrName>ppt_w</p:attrName>
                                        </p:attrNameLst>
                                      </p:cBhvr>
                                      <p:tavLst>
                                        <p:tav tm="0">
                                          <p:val>
                                            <p:fltVal val="0"/>
                                          </p:val>
                                        </p:tav>
                                        <p:tav tm="100000">
                                          <p:val>
                                            <p:strVal val="#ppt_w"/>
                                          </p:val>
                                        </p:tav>
                                      </p:tavLst>
                                    </p:anim>
                                    <p:anim calcmode="lin" valueType="num">
                                      <p:cBhvr>
                                        <p:cTn id="46" dur="200" fill="hold"/>
                                        <p:tgtEl>
                                          <p:spTgt spid="16"/>
                                        </p:tgtEl>
                                        <p:attrNameLst>
                                          <p:attrName>ppt_h</p:attrName>
                                        </p:attrNameLst>
                                      </p:cBhvr>
                                      <p:tavLst>
                                        <p:tav tm="0">
                                          <p:val>
                                            <p:fltVal val="0"/>
                                          </p:val>
                                        </p:tav>
                                        <p:tav tm="100000">
                                          <p:val>
                                            <p:strVal val="#ppt_h"/>
                                          </p:val>
                                        </p:tav>
                                      </p:tavLst>
                                    </p:anim>
                                    <p:animEffect transition="in" filter="fade">
                                      <p:cBhvr>
                                        <p:cTn id="47" dur="200"/>
                                        <p:tgtEl>
                                          <p:spTgt spid="16"/>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fade">
                                      <p:cBhvr>
                                        <p:cTn id="50" dur="500"/>
                                        <p:tgtEl>
                                          <p:spTgt spid="17">
                                            <p:txEl>
                                              <p:pRg st="0" end="0"/>
                                            </p:txEl>
                                          </p:spTgt>
                                        </p:tgtEl>
                                      </p:cBhvr>
                                    </p:animEffect>
                                    <p:anim calcmode="lin" valueType="num">
                                      <p:cBhvr>
                                        <p:cTn id="5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500"/>
                            </p:stCondLst>
                            <p:childTnLst>
                              <p:par>
                                <p:cTn id="54" presetID="53" presetClass="entr" presetSubtype="16"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200" fill="hold"/>
                                        <p:tgtEl>
                                          <p:spTgt spid="18"/>
                                        </p:tgtEl>
                                        <p:attrNameLst>
                                          <p:attrName>ppt_w</p:attrName>
                                        </p:attrNameLst>
                                      </p:cBhvr>
                                      <p:tavLst>
                                        <p:tav tm="0">
                                          <p:val>
                                            <p:fltVal val="0"/>
                                          </p:val>
                                        </p:tav>
                                        <p:tav tm="100000">
                                          <p:val>
                                            <p:strVal val="#ppt_w"/>
                                          </p:val>
                                        </p:tav>
                                      </p:tavLst>
                                    </p:anim>
                                    <p:anim calcmode="lin" valueType="num">
                                      <p:cBhvr>
                                        <p:cTn id="57" dur="200" fill="hold"/>
                                        <p:tgtEl>
                                          <p:spTgt spid="18"/>
                                        </p:tgtEl>
                                        <p:attrNameLst>
                                          <p:attrName>ppt_h</p:attrName>
                                        </p:attrNameLst>
                                      </p:cBhvr>
                                      <p:tavLst>
                                        <p:tav tm="0">
                                          <p:val>
                                            <p:fltVal val="0"/>
                                          </p:val>
                                        </p:tav>
                                        <p:tav tm="100000">
                                          <p:val>
                                            <p:strVal val="#ppt_h"/>
                                          </p:val>
                                        </p:tav>
                                      </p:tavLst>
                                    </p:anim>
                                    <p:animEffect transition="in" filter="fade">
                                      <p:cBhvr>
                                        <p:cTn id="58" dur="200"/>
                                        <p:tgtEl>
                                          <p:spTgt spid="18"/>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anim calcmode="lin" valueType="num">
                                      <p:cBhvr>
                                        <p:cTn id="6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200" fill="hold"/>
                                        <p:tgtEl>
                                          <p:spTgt spid="20"/>
                                        </p:tgtEl>
                                        <p:attrNameLst>
                                          <p:attrName>ppt_w</p:attrName>
                                        </p:attrNameLst>
                                      </p:cBhvr>
                                      <p:tavLst>
                                        <p:tav tm="0">
                                          <p:val>
                                            <p:fltVal val="0"/>
                                          </p:val>
                                        </p:tav>
                                        <p:tav tm="100000">
                                          <p:val>
                                            <p:strVal val="#ppt_w"/>
                                          </p:val>
                                        </p:tav>
                                      </p:tavLst>
                                    </p:anim>
                                    <p:anim calcmode="lin" valueType="num">
                                      <p:cBhvr>
                                        <p:cTn id="68" dur="200" fill="hold"/>
                                        <p:tgtEl>
                                          <p:spTgt spid="20"/>
                                        </p:tgtEl>
                                        <p:attrNameLst>
                                          <p:attrName>ppt_h</p:attrName>
                                        </p:attrNameLst>
                                      </p:cBhvr>
                                      <p:tavLst>
                                        <p:tav tm="0">
                                          <p:val>
                                            <p:fltVal val="0"/>
                                          </p:val>
                                        </p:tav>
                                        <p:tav tm="100000">
                                          <p:val>
                                            <p:strVal val="#ppt_h"/>
                                          </p:val>
                                        </p:tav>
                                      </p:tavLst>
                                    </p:anim>
                                    <p:animEffect transition="in" filter="fade">
                                      <p:cBhvr>
                                        <p:cTn id="69" dur="200"/>
                                        <p:tgtEl>
                                          <p:spTgt spid="20"/>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anim calcmode="lin" valueType="num">
                                      <p:cBhvr>
                                        <p:cTn id="7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2500"/>
                            </p:stCondLst>
                            <p:childTnLst>
                              <p:par>
                                <p:cTn id="76" presetID="53" presetClass="entr" presetSubtype="16"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p:cTn id="78" dur="200" fill="hold"/>
                                        <p:tgtEl>
                                          <p:spTgt spid="22"/>
                                        </p:tgtEl>
                                        <p:attrNameLst>
                                          <p:attrName>ppt_w</p:attrName>
                                        </p:attrNameLst>
                                      </p:cBhvr>
                                      <p:tavLst>
                                        <p:tav tm="0">
                                          <p:val>
                                            <p:fltVal val="0"/>
                                          </p:val>
                                        </p:tav>
                                        <p:tav tm="100000">
                                          <p:val>
                                            <p:strVal val="#ppt_w"/>
                                          </p:val>
                                        </p:tav>
                                      </p:tavLst>
                                    </p:anim>
                                    <p:anim calcmode="lin" valueType="num">
                                      <p:cBhvr>
                                        <p:cTn id="79" dur="200" fill="hold"/>
                                        <p:tgtEl>
                                          <p:spTgt spid="22"/>
                                        </p:tgtEl>
                                        <p:attrNameLst>
                                          <p:attrName>ppt_h</p:attrName>
                                        </p:attrNameLst>
                                      </p:cBhvr>
                                      <p:tavLst>
                                        <p:tav tm="0">
                                          <p:val>
                                            <p:fltVal val="0"/>
                                          </p:val>
                                        </p:tav>
                                        <p:tav tm="100000">
                                          <p:val>
                                            <p:strVal val="#ppt_h"/>
                                          </p:val>
                                        </p:tav>
                                      </p:tavLst>
                                    </p:anim>
                                    <p:animEffect transition="in" filter="fade">
                                      <p:cBhvr>
                                        <p:cTn id="80" dur="200"/>
                                        <p:tgtEl>
                                          <p:spTgt spid="22"/>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fade">
                                      <p:cBhvr>
                                        <p:cTn id="83" dur="500"/>
                                        <p:tgtEl>
                                          <p:spTgt spid="23">
                                            <p:txEl>
                                              <p:pRg st="0" end="0"/>
                                            </p:txEl>
                                          </p:spTgt>
                                        </p:tgtEl>
                                      </p:cBhvr>
                                    </p:animEffect>
                                    <p:anim calcmode="lin" valueType="num">
                                      <p:cBhvr>
                                        <p:cTn id="8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86" fill="hold">
                            <p:stCondLst>
                              <p:cond delay="3000"/>
                            </p:stCondLst>
                            <p:childTnLst>
                              <p:par>
                                <p:cTn id="87" presetID="53" presetClass="entr" presetSubtype="16" fill="hold" grpId="0" nodeType="after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p:cTn id="89" dur="200" fill="hold"/>
                                        <p:tgtEl>
                                          <p:spTgt spid="24"/>
                                        </p:tgtEl>
                                        <p:attrNameLst>
                                          <p:attrName>ppt_w</p:attrName>
                                        </p:attrNameLst>
                                      </p:cBhvr>
                                      <p:tavLst>
                                        <p:tav tm="0">
                                          <p:val>
                                            <p:fltVal val="0"/>
                                          </p:val>
                                        </p:tav>
                                        <p:tav tm="100000">
                                          <p:val>
                                            <p:strVal val="#ppt_w"/>
                                          </p:val>
                                        </p:tav>
                                      </p:tavLst>
                                    </p:anim>
                                    <p:anim calcmode="lin" valueType="num">
                                      <p:cBhvr>
                                        <p:cTn id="90" dur="200" fill="hold"/>
                                        <p:tgtEl>
                                          <p:spTgt spid="24"/>
                                        </p:tgtEl>
                                        <p:attrNameLst>
                                          <p:attrName>ppt_h</p:attrName>
                                        </p:attrNameLst>
                                      </p:cBhvr>
                                      <p:tavLst>
                                        <p:tav tm="0">
                                          <p:val>
                                            <p:fltVal val="0"/>
                                          </p:val>
                                        </p:tav>
                                        <p:tav tm="100000">
                                          <p:val>
                                            <p:strVal val="#ppt_h"/>
                                          </p:val>
                                        </p:tav>
                                      </p:tavLst>
                                    </p:anim>
                                    <p:animEffect transition="in" filter="fade">
                                      <p:cBhvr>
                                        <p:cTn id="91" dur="200"/>
                                        <p:tgtEl>
                                          <p:spTgt spid="24"/>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25">
                                            <p:txEl>
                                              <p:pRg st="0" end="0"/>
                                            </p:txEl>
                                          </p:spTgt>
                                        </p:tgtEl>
                                        <p:attrNameLst>
                                          <p:attrName>style.visibility</p:attrName>
                                        </p:attrNameLst>
                                      </p:cBhvr>
                                      <p:to>
                                        <p:strVal val="visible"/>
                                      </p:to>
                                    </p:set>
                                    <p:animEffect transition="in" filter="fade">
                                      <p:cBhvr>
                                        <p:cTn id="94" dur="500"/>
                                        <p:tgtEl>
                                          <p:spTgt spid="25">
                                            <p:txEl>
                                              <p:pRg st="0" end="0"/>
                                            </p:txEl>
                                          </p:spTgt>
                                        </p:tgtEl>
                                      </p:cBhvr>
                                    </p:animEffect>
                                    <p:anim calcmode="lin" valueType="num">
                                      <p:cBhvr>
                                        <p:cTn id="9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6"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97" fill="hold">
                            <p:stCondLst>
                              <p:cond delay="3500"/>
                            </p:stCondLst>
                            <p:childTnLst>
                              <p:par>
                                <p:cTn id="98" presetID="53" presetClass="entr" presetSubtype="16"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200" fill="hold"/>
                                        <p:tgtEl>
                                          <p:spTgt spid="26"/>
                                        </p:tgtEl>
                                        <p:attrNameLst>
                                          <p:attrName>ppt_w</p:attrName>
                                        </p:attrNameLst>
                                      </p:cBhvr>
                                      <p:tavLst>
                                        <p:tav tm="0">
                                          <p:val>
                                            <p:fltVal val="0"/>
                                          </p:val>
                                        </p:tav>
                                        <p:tav tm="100000">
                                          <p:val>
                                            <p:strVal val="#ppt_w"/>
                                          </p:val>
                                        </p:tav>
                                      </p:tavLst>
                                    </p:anim>
                                    <p:anim calcmode="lin" valueType="num">
                                      <p:cBhvr>
                                        <p:cTn id="101" dur="200" fill="hold"/>
                                        <p:tgtEl>
                                          <p:spTgt spid="26"/>
                                        </p:tgtEl>
                                        <p:attrNameLst>
                                          <p:attrName>ppt_h</p:attrName>
                                        </p:attrNameLst>
                                      </p:cBhvr>
                                      <p:tavLst>
                                        <p:tav tm="0">
                                          <p:val>
                                            <p:fltVal val="0"/>
                                          </p:val>
                                        </p:tav>
                                        <p:tav tm="100000">
                                          <p:val>
                                            <p:strVal val="#ppt_h"/>
                                          </p:val>
                                        </p:tav>
                                      </p:tavLst>
                                    </p:anim>
                                    <p:animEffect transition="in" filter="fade">
                                      <p:cBhvr>
                                        <p:cTn id="102" dur="200"/>
                                        <p:tgtEl>
                                          <p:spTgt spid="26"/>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27">
                                            <p:txEl>
                                              <p:pRg st="0" end="0"/>
                                            </p:txEl>
                                          </p:spTgt>
                                        </p:tgtEl>
                                        <p:attrNameLst>
                                          <p:attrName>style.visibility</p:attrName>
                                        </p:attrNameLst>
                                      </p:cBhvr>
                                      <p:to>
                                        <p:strVal val="visible"/>
                                      </p:to>
                                    </p:set>
                                    <p:animEffect transition="in" filter="fade">
                                      <p:cBhvr>
                                        <p:cTn id="105" dur="500"/>
                                        <p:tgtEl>
                                          <p:spTgt spid="27">
                                            <p:txEl>
                                              <p:pRg st="0" end="0"/>
                                            </p:txEl>
                                          </p:spTgt>
                                        </p:tgtEl>
                                      </p:cBhvr>
                                    </p:animEffect>
                                    <p:anim calcmode="lin" valueType="num">
                                      <p:cBhvr>
                                        <p:cTn id="10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000"/>
                            </p:stCondLst>
                            <p:childTnLst>
                              <p:par>
                                <p:cTn id="109" presetID="53" presetClass="entr" presetSubtype="16"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p:cTn id="111" dur="200" fill="hold"/>
                                        <p:tgtEl>
                                          <p:spTgt spid="28"/>
                                        </p:tgtEl>
                                        <p:attrNameLst>
                                          <p:attrName>ppt_w</p:attrName>
                                        </p:attrNameLst>
                                      </p:cBhvr>
                                      <p:tavLst>
                                        <p:tav tm="0">
                                          <p:val>
                                            <p:fltVal val="0"/>
                                          </p:val>
                                        </p:tav>
                                        <p:tav tm="100000">
                                          <p:val>
                                            <p:strVal val="#ppt_w"/>
                                          </p:val>
                                        </p:tav>
                                      </p:tavLst>
                                    </p:anim>
                                    <p:anim calcmode="lin" valueType="num">
                                      <p:cBhvr>
                                        <p:cTn id="112" dur="200" fill="hold"/>
                                        <p:tgtEl>
                                          <p:spTgt spid="28"/>
                                        </p:tgtEl>
                                        <p:attrNameLst>
                                          <p:attrName>ppt_h</p:attrName>
                                        </p:attrNameLst>
                                      </p:cBhvr>
                                      <p:tavLst>
                                        <p:tav tm="0">
                                          <p:val>
                                            <p:fltVal val="0"/>
                                          </p:val>
                                        </p:tav>
                                        <p:tav tm="100000">
                                          <p:val>
                                            <p:strVal val="#ppt_h"/>
                                          </p:val>
                                        </p:tav>
                                      </p:tavLst>
                                    </p:anim>
                                    <p:animEffect transition="in" filter="fade">
                                      <p:cBhvr>
                                        <p:cTn id="113"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animBg="1"/>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1988273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p slides">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Picture 9" descr="siluete-map.png"/>
          <p:cNvPicPr>
            <a:picLocks noChangeAspect="1"/>
          </p:cNvPicPr>
          <p:nvPr userDrawn="1"/>
        </p:nvPicPr>
        <p:blipFill>
          <a:blip r:embed="rId2">
            <a:alphaModFix amt="16000"/>
            <a:extLst>
              <a:ext uri="{28A0092B-C50C-407E-A947-70E740481C1C}">
                <a14:useLocalDpi xmlns:a14="http://schemas.microsoft.com/office/drawing/2010/main" val="0"/>
              </a:ext>
            </a:extLst>
          </a:blip>
          <a:stretch>
            <a:fillRect/>
          </a:stretch>
        </p:blipFill>
        <p:spPr>
          <a:xfrm>
            <a:off x="452438" y="857557"/>
            <a:ext cx="8229600" cy="4051916"/>
          </a:xfrm>
          <a:prstGeom prst="rect">
            <a:avLst/>
          </a:prstGeom>
        </p:spPr>
      </p:pic>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1016905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content Clear">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tx1">
                    <a:lumMod val="75000"/>
                    <a:lumOff val="2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4" name="Group 3"/>
          <p:cNvGrpSpPr/>
          <p:nvPr userDrawn="1"/>
        </p:nvGrpSpPr>
        <p:grpSpPr>
          <a:xfrm>
            <a:off x="75982" y="289155"/>
            <a:ext cx="287999" cy="256629"/>
            <a:chOff x="5270500" y="1460500"/>
            <a:chExt cx="1701800" cy="2705100"/>
          </a:xfrm>
        </p:grpSpPr>
        <p:sp>
          <p:nvSpPr>
            <p:cNvPr id="5" name="Rounded Rectangle 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 name="Rounded Rectangle 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1876215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with content Clear">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7"/>
          <p:cNvSpPr>
            <a:spLocks noGrp="1"/>
          </p:cNvSpPr>
          <p:nvPr>
            <p:ph type="body" sz="quarter" idx="40" hasCustomPrompt="1"/>
          </p:nvPr>
        </p:nvSpPr>
        <p:spPr>
          <a:xfrm>
            <a:off x="452439" y="1100820"/>
            <a:ext cx="2948682"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solidFill>
                <a:latin typeface="Lato Light"/>
                <a:cs typeface="Lato Light"/>
              </a:defRPr>
            </a:lvl1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Text Placeholder 7"/>
          <p:cNvSpPr>
            <a:spLocks noGrp="1"/>
          </p:cNvSpPr>
          <p:nvPr>
            <p:ph type="body" sz="quarter" idx="41" hasCustomPrompt="1"/>
          </p:nvPr>
        </p:nvSpPr>
        <p:spPr>
          <a:xfrm>
            <a:off x="452441" y="1462467"/>
            <a:ext cx="2948683"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Text Placeholder 2"/>
          <p:cNvSpPr>
            <a:spLocks noGrp="1"/>
          </p:cNvSpPr>
          <p:nvPr>
            <p:ph type="body" sz="quarter" idx="42" hasCustomPrompt="1"/>
          </p:nvPr>
        </p:nvSpPr>
        <p:spPr>
          <a:xfrm>
            <a:off x="467787" y="1710698"/>
            <a:ext cx="2932641" cy="1614210"/>
          </a:xfrm>
          <a:prstGeom prst="rect">
            <a:avLst/>
          </a:prstGeom>
        </p:spPr>
        <p:txBody>
          <a:bodyPr vert="horz" lIns="0" tIns="0" rIns="0" bIns="0"/>
          <a:lstStyle>
            <a:lvl1pPr marL="0" marR="0" indent="0" algn="just" defTabSz="364046" rtl="0" eaLnBrk="1" fontAlgn="auto" latinLnBrk="0" hangingPunct="1">
              <a:lnSpc>
                <a:spcPct val="130000"/>
              </a:lnSpc>
              <a:spcBef>
                <a:spcPct val="20000"/>
              </a:spcBef>
              <a:spcAft>
                <a:spcPts val="0"/>
              </a:spcAft>
              <a:buClrTx/>
              <a:buSzTx/>
              <a:buFont typeface="Arial" panose="020B0604020202020204"/>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fringillascipit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sp>
        <p:nvSpPr>
          <p:cNvPr id="9" name="Text Placeholder 2"/>
          <p:cNvSpPr>
            <a:spLocks noGrp="1"/>
          </p:cNvSpPr>
          <p:nvPr>
            <p:ph type="body" sz="quarter" idx="64" hasCustomPrompt="1"/>
          </p:nvPr>
        </p:nvSpPr>
        <p:spPr>
          <a:xfrm>
            <a:off x="467786" y="4070931"/>
            <a:ext cx="2932641"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 name="Text Placeholder 7"/>
          <p:cNvSpPr>
            <a:spLocks noGrp="1"/>
          </p:cNvSpPr>
          <p:nvPr>
            <p:ph type="body" sz="quarter" idx="18" hasCustomPrompt="1"/>
          </p:nvPr>
        </p:nvSpPr>
        <p:spPr>
          <a:xfrm>
            <a:off x="467786" y="3577125"/>
            <a:ext cx="2932641"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11" name="Text Placeholder 7"/>
          <p:cNvSpPr>
            <a:spLocks noGrp="1"/>
          </p:cNvSpPr>
          <p:nvPr>
            <p:ph type="body" sz="quarter" idx="65" hasCustomPrompt="1"/>
          </p:nvPr>
        </p:nvSpPr>
        <p:spPr>
          <a:xfrm>
            <a:off x="467786" y="3885817"/>
            <a:ext cx="2932641"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8906330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400"/>
                                        <p:tgtEl>
                                          <p:spTgt spid="4">
                                            <p:txEl>
                                              <p:pRg st="0" end="0"/>
                                            </p:txEl>
                                          </p:spTgt>
                                        </p:tgtEl>
                                      </p:cBhvr>
                                    </p:animEffect>
                                    <p:anim calcmode="lin" valueType="num">
                                      <p:cBhvr>
                                        <p:cTn id="21"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4">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anim calcmode="lin" valueType="num">
                                      <p:cBhvr>
                                        <p:cTn id="2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5">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400"/>
                                        <p:tgtEl>
                                          <p:spTgt spid="10">
                                            <p:txEl>
                                              <p:pRg st="0" end="0"/>
                                            </p:txEl>
                                          </p:spTgt>
                                        </p:tgtEl>
                                      </p:cBhvr>
                                    </p:animEffect>
                                    <p:anim calcmode="lin" valueType="num">
                                      <p:cBhvr>
                                        <p:cTn id="40"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400" fill="hold"/>
                                        <p:tgtEl>
                                          <p:spTgt spid="10">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500"/>
                                        <p:tgtEl>
                                          <p:spTgt spid="11">
                                            <p:txEl>
                                              <p:pRg st="0" end="0"/>
                                            </p:txEl>
                                          </p:spTgt>
                                        </p:tgtEl>
                                      </p:cBhvr>
                                    </p:animEffect>
                                    <p:anim calcmode="lin" valueType="num">
                                      <p:cBhvr>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5"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80879481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Text Placeholder 2"/>
          <p:cNvSpPr>
            <a:spLocks noGrp="1"/>
          </p:cNvSpPr>
          <p:nvPr>
            <p:ph type="body" sz="quarter" idx="64" hasCustomPrompt="1"/>
          </p:nvPr>
        </p:nvSpPr>
        <p:spPr>
          <a:xfrm>
            <a:off x="443972" y="4111870"/>
            <a:ext cx="3907896"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11" name="Text Placeholder 7"/>
          <p:cNvSpPr>
            <a:spLocks noGrp="1"/>
          </p:cNvSpPr>
          <p:nvPr>
            <p:ph type="body" sz="quarter" idx="18" hasCustomPrompt="1"/>
          </p:nvPr>
        </p:nvSpPr>
        <p:spPr>
          <a:xfrm>
            <a:off x="427038" y="3498064"/>
            <a:ext cx="3924830" cy="340784"/>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2015</a:t>
            </a:r>
          </a:p>
        </p:txBody>
      </p:sp>
      <p:sp>
        <p:nvSpPr>
          <p:cNvPr id="12" name="Text Placeholder 7"/>
          <p:cNvSpPr>
            <a:spLocks noGrp="1"/>
          </p:cNvSpPr>
          <p:nvPr>
            <p:ph type="body" sz="quarter" idx="65" hasCustomPrompt="1"/>
          </p:nvPr>
        </p:nvSpPr>
        <p:spPr>
          <a:xfrm>
            <a:off x="452438" y="3863517"/>
            <a:ext cx="389943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66" hasCustomPrompt="1"/>
          </p:nvPr>
        </p:nvSpPr>
        <p:spPr>
          <a:xfrm>
            <a:off x="4774142" y="4111870"/>
            <a:ext cx="3907896"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14" name="Text Placeholder 7"/>
          <p:cNvSpPr>
            <a:spLocks noGrp="1"/>
          </p:cNvSpPr>
          <p:nvPr>
            <p:ph type="body" sz="quarter" idx="67" hasCustomPrompt="1"/>
          </p:nvPr>
        </p:nvSpPr>
        <p:spPr>
          <a:xfrm>
            <a:off x="4757208" y="3498064"/>
            <a:ext cx="3924830" cy="340784"/>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2016</a:t>
            </a:r>
          </a:p>
        </p:txBody>
      </p:sp>
      <p:sp>
        <p:nvSpPr>
          <p:cNvPr id="15" name="Text Placeholder 7"/>
          <p:cNvSpPr>
            <a:spLocks noGrp="1"/>
          </p:cNvSpPr>
          <p:nvPr>
            <p:ph type="body" sz="quarter" idx="68" hasCustomPrompt="1"/>
          </p:nvPr>
        </p:nvSpPr>
        <p:spPr>
          <a:xfrm>
            <a:off x="4782608" y="3863517"/>
            <a:ext cx="389943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6816044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400"/>
                                        <p:tgtEl>
                                          <p:spTgt spid="11">
                                            <p:txEl>
                                              <p:pRg st="0" end="0"/>
                                            </p:txEl>
                                          </p:spTgt>
                                        </p:tgtEl>
                                      </p:cBhvr>
                                    </p:animEffect>
                                    <p:anim calcmode="lin" valueType="num">
                                      <p:cBhvr>
                                        <p:cTn id="24"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anim calcmode="lin" valueType="num">
                                      <p:cBhvr>
                                        <p:cTn id="2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2">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400"/>
                                        <p:tgtEl>
                                          <p:spTgt spid="14">
                                            <p:txEl>
                                              <p:pRg st="0" end="0"/>
                                            </p:txEl>
                                          </p:spTgt>
                                        </p:tgtEl>
                                      </p:cBhvr>
                                    </p:animEffect>
                                    <p:anim calcmode="lin" valueType="num">
                                      <p:cBhvr>
                                        <p:cTn id="3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fade">
                                      <p:cBhvr>
                                        <p:cTn id="41" dur="500"/>
                                        <p:tgtEl>
                                          <p:spTgt spid="15">
                                            <p:txEl>
                                              <p:pRg st="0" end="0"/>
                                            </p:txEl>
                                          </p:spTgt>
                                        </p:tgtEl>
                                      </p:cBhvr>
                                    </p:animEffect>
                                    <p:anim calcmode="lin" valueType="num">
                                      <p:cBhvr>
                                        <p:cTn id="4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columns results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13811"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 name="Text Placeholder 7"/>
          <p:cNvSpPr>
            <a:spLocks noGrp="1"/>
          </p:cNvSpPr>
          <p:nvPr>
            <p:ph type="body" sz="quarter" idx="18" hasCustomPrompt="1"/>
          </p:nvPr>
        </p:nvSpPr>
        <p:spPr>
          <a:xfrm>
            <a:off x="413811"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p>
        </p:txBody>
      </p:sp>
      <p:sp>
        <p:nvSpPr>
          <p:cNvPr id="7" name="Text Placeholder 7"/>
          <p:cNvSpPr>
            <a:spLocks noGrp="1"/>
          </p:cNvSpPr>
          <p:nvPr>
            <p:ph type="body" sz="quarter" idx="65" hasCustomPrompt="1"/>
          </p:nvPr>
        </p:nvSpPr>
        <p:spPr>
          <a:xfrm>
            <a:off x="413811"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66" hasCustomPrompt="1"/>
          </p:nvPr>
        </p:nvSpPr>
        <p:spPr>
          <a:xfrm>
            <a:off x="2513541"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4" name="Text Placeholder 7"/>
          <p:cNvSpPr>
            <a:spLocks noGrp="1"/>
          </p:cNvSpPr>
          <p:nvPr>
            <p:ph type="body" sz="quarter" idx="67" hasCustomPrompt="1"/>
          </p:nvPr>
        </p:nvSpPr>
        <p:spPr>
          <a:xfrm>
            <a:off x="2513541"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p>
        </p:txBody>
      </p:sp>
      <p:sp>
        <p:nvSpPr>
          <p:cNvPr id="35" name="Text Placeholder 7"/>
          <p:cNvSpPr>
            <a:spLocks noGrp="1"/>
          </p:cNvSpPr>
          <p:nvPr>
            <p:ph type="body" sz="quarter" idx="68" hasCustomPrompt="1"/>
          </p:nvPr>
        </p:nvSpPr>
        <p:spPr>
          <a:xfrm>
            <a:off x="2513541"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69" hasCustomPrompt="1"/>
          </p:nvPr>
        </p:nvSpPr>
        <p:spPr>
          <a:xfrm>
            <a:off x="4714870"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7" name="Text Placeholder 7"/>
          <p:cNvSpPr>
            <a:spLocks noGrp="1"/>
          </p:cNvSpPr>
          <p:nvPr>
            <p:ph type="body" sz="quarter" idx="70" hasCustomPrompt="1"/>
          </p:nvPr>
        </p:nvSpPr>
        <p:spPr>
          <a:xfrm>
            <a:off x="4714870"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p>
        </p:txBody>
      </p:sp>
      <p:sp>
        <p:nvSpPr>
          <p:cNvPr id="38" name="Text Placeholder 7"/>
          <p:cNvSpPr>
            <a:spLocks noGrp="1"/>
          </p:cNvSpPr>
          <p:nvPr>
            <p:ph type="body" sz="quarter" idx="71" hasCustomPrompt="1"/>
          </p:nvPr>
        </p:nvSpPr>
        <p:spPr>
          <a:xfrm>
            <a:off x="4714870"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72" hasCustomPrompt="1"/>
          </p:nvPr>
        </p:nvSpPr>
        <p:spPr>
          <a:xfrm>
            <a:off x="6894513"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0" name="Text Placeholder 7"/>
          <p:cNvSpPr>
            <a:spLocks noGrp="1"/>
          </p:cNvSpPr>
          <p:nvPr>
            <p:ph type="body" sz="quarter" idx="73" hasCustomPrompt="1"/>
          </p:nvPr>
        </p:nvSpPr>
        <p:spPr>
          <a:xfrm>
            <a:off x="6894513"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p>
        </p:txBody>
      </p:sp>
      <p:sp>
        <p:nvSpPr>
          <p:cNvPr id="41" name="Text Placeholder 7"/>
          <p:cNvSpPr>
            <a:spLocks noGrp="1"/>
          </p:cNvSpPr>
          <p:nvPr>
            <p:ph type="body" sz="quarter" idx="74" hasCustomPrompt="1"/>
          </p:nvPr>
        </p:nvSpPr>
        <p:spPr>
          <a:xfrm>
            <a:off x="6894513"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8" name="Group 17"/>
          <p:cNvGrpSpPr/>
          <p:nvPr userDrawn="1"/>
        </p:nvGrpSpPr>
        <p:grpSpPr>
          <a:xfrm>
            <a:off x="75982" y="289155"/>
            <a:ext cx="287999" cy="256629"/>
            <a:chOff x="5270500" y="1460500"/>
            <a:chExt cx="1701800" cy="2705100"/>
          </a:xfrm>
        </p:grpSpPr>
        <p:sp>
          <p:nvSpPr>
            <p:cNvPr id="19" name="Rounded Rectangle 1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0" name="Rounded Rectangle 1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9563246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500"/>
                                        <p:tgtEl>
                                          <p:spTgt spid="3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400"/>
                                        <p:tgtEl>
                                          <p:spTgt spid="34">
                                            <p:txEl>
                                              <p:pRg st="0" end="0"/>
                                            </p:txEl>
                                          </p:spTgt>
                                        </p:tgtEl>
                                      </p:cBhvr>
                                    </p:animEffect>
                                    <p:anim calcmode="lin" valueType="num">
                                      <p:cBhvr>
                                        <p:cTn id="3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fade">
                                      <p:cBhvr>
                                        <p:cTn id="41" dur="500"/>
                                        <p:tgtEl>
                                          <p:spTgt spid="35">
                                            <p:txEl>
                                              <p:pRg st="0" end="0"/>
                                            </p:txEl>
                                          </p:spTgt>
                                        </p:tgtEl>
                                      </p:cBhvr>
                                    </p:animEffect>
                                    <p:anim calcmode="lin" valueType="num">
                                      <p:cBhvr>
                                        <p:cTn id="4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5">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37">
                                            <p:txEl>
                                              <p:pRg st="0" end="0"/>
                                            </p:txEl>
                                          </p:spTgt>
                                        </p:tgtEl>
                                        <p:attrNameLst>
                                          <p:attrName>style.visibility</p:attrName>
                                        </p:attrNameLst>
                                      </p:cBhvr>
                                      <p:to>
                                        <p:strVal val="visible"/>
                                      </p:to>
                                    </p:set>
                                    <p:animEffect transition="in" filter="fade">
                                      <p:cBhvr>
                                        <p:cTn id="49" dur="400"/>
                                        <p:tgtEl>
                                          <p:spTgt spid="37">
                                            <p:txEl>
                                              <p:pRg st="0" end="0"/>
                                            </p:txEl>
                                          </p:spTgt>
                                        </p:tgtEl>
                                      </p:cBhvr>
                                    </p:animEffect>
                                    <p:anim calcmode="lin" valueType="num">
                                      <p:cBhvr>
                                        <p:cTn id="5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38">
                                            <p:txEl>
                                              <p:pRg st="0" end="0"/>
                                            </p:txEl>
                                          </p:spTgt>
                                        </p:tgtEl>
                                        <p:attrNameLst>
                                          <p:attrName>style.visibility</p:attrName>
                                        </p:attrNameLst>
                                      </p:cBhvr>
                                      <p:to>
                                        <p:strVal val="visible"/>
                                      </p:to>
                                    </p:set>
                                    <p:animEffect transition="in" filter="fade">
                                      <p:cBhvr>
                                        <p:cTn id="54" dur="500"/>
                                        <p:tgtEl>
                                          <p:spTgt spid="38">
                                            <p:txEl>
                                              <p:pRg st="0" end="0"/>
                                            </p:txEl>
                                          </p:spTgt>
                                        </p:tgtEl>
                                      </p:cBhvr>
                                    </p:animEffect>
                                    <p:anim calcmode="lin" valueType="num">
                                      <p:cBhvr>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38">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39">
                                            <p:txEl>
                                              <p:pRg st="0" end="0"/>
                                            </p:txEl>
                                          </p:spTgt>
                                        </p:tgtEl>
                                        <p:attrNameLst>
                                          <p:attrName>style.visibility</p:attrName>
                                        </p:attrNameLst>
                                      </p:cBhvr>
                                      <p:to>
                                        <p:strVal val="visible"/>
                                      </p:to>
                                    </p:set>
                                    <p:animEffect transition="in" filter="fade">
                                      <p:cBhvr>
                                        <p:cTn id="59" dur="500"/>
                                        <p:tgtEl>
                                          <p:spTgt spid="39">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400"/>
                                        <p:tgtEl>
                                          <p:spTgt spid="40">
                                            <p:txEl>
                                              <p:pRg st="0" end="0"/>
                                            </p:txEl>
                                          </p:spTgt>
                                        </p:tgtEl>
                                      </p:cBhvr>
                                    </p:animEffect>
                                    <p:anim calcmode="lin" valueType="num">
                                      <p:cBhvr>
                                        <p:cTn id="6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41">
                                            <p:txEl>
                                              <p:pRg st="0" end="0"/>
                                            </p:txEl>
                                          </p:spTgt>
                                        </p:tgtEl>
                                        <p:attrNameLst>
                                          <p:attrName>style.visibility</p:attrName>
                                        </p:attrNameLst>
                                      </p:cBhvr>
                                      <p:to>
                                        <p:strVal val="visible"/>
                                      </p:to>
                                    </p:set>
                                    <p:animEffect transition="in" filter="fade">
                                      <p:cBhvr>
                                        <p:cTn id="67" dur="500"/>
                                        <p:tgtEl>
                                          <p:spTgt spid="41">
                                            <p:txEl>
                                              <p:pRg st="0" end="0"/>
                                            </p:txEl>
                                          </p:spTgt>
                                        </p:tgtEl>
                                      </p:cBhvr>
                                    </p:animEffect>
                                    <p:anim calcmode="lin" valueType="num">
                                      <p:cBhvr>
                                        <p:cTn id="68"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452438" y="1027216"/>
            <a:ext cx="8229600" cy="2630385"/>
          </a:xfrm>
          <a:custGeom>
            <a:avLst/>
            <a:gdLst/>
            <a:ahLst/>
            <a:cxnLst/>
            <a:rect l="l" t="t" r="r" b="b"/>
            <a:pathLst>
              <a:path w="8229600" h="2922650">
                <a:moveTo>
                  <a:pt x="1461325" y="0"/>
                </a:moveTo>
                <a:lnTo>
                  <a:pt x="6768275" y="0"/>
                </a:lnTo>
                <a:cubicBezTo>
                  <a:pt x="7575343" y="0"/>
                  <a:pt x="8229600" y="654257"/>
                  <a:pt x="8229600" y="1461325"/>
                </a:cubicBezTo>
                <a:cubicBezTo>
                  <a:pt x="8229600" y="2268393"/>
                  <a:pt x="7575343" y="2922650"/>
                  <a:pt x="6768275" y="2922650"/>
                </a:cubicBezTo>
                <a:lnTo>
                  <a:pt x="1461325" y="2922650"/>
                </a:lnTo>
                <a:cubicBezTo>
                  <a:pt x="654257" y="2922650"/>
                  <a:pt x="0" y="2268393"/>
                  <a:pt x="0" y="1461325"/>
                </a:cubicBezTo>
                <a:cubicBezTo>
                  <a:pt x="0" y="654257"/>
                  <a:pt x="654257" y="0"/>
                  <a:pt x="146132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18" name="Text Placeholder 2"/>
          <p:cNvSpPr>
            <a:spLocks noGrp="1"/>
          </p:cNvSpPr>
          <p:nvPr>
            <p:ph type="body" sz="quarter" idx="75"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19" name="Text Placeholder 7"/>
          <p:cNvSpPr>
            <a:spLocks noGrp="1"/>
          </p:cNvSpPr>
          <p:nvPr>
            <p:ph type="body" sz="quarter" idx="76"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353193471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400"/>
                                        <p:tgtEl>
                                          <p:spTgt spid="19">
                                            <p:txEl>
                                              <p:pRg st="0" end="0"/>
                                            </p:txEl>
                                          </p:spTgt>
                                        </p:tgtEl>
                                      </p:cBhvr>
                                    </p:animEffect>
                                    <p:anim calcmode="lin" valueType="num">
                                      <p:cBhvr>
                                        <p:cTn id="29"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452438" y="1104905"/>
            <a:ext cx="3903662" cy="2585375"/>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7" name="Rounded Rectangle 16"/>
          <p:cNvSpPr/>
          <p:nvPr userDrawn="1"/>
        </p:nvSpPr>
        <p:spPr>
          <a:xfrm>
            <a:off x="452438" y="3690278"/>
            <a:ext cx="3903662" cy="98298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65" hasCustomPrompt="1"/>
          </p:nvPr>
        </p:nvSpPr>
        <p:spPr>
          <a:xfrm>
            <a:off x="711200" y="3855163"/>
            <a:ext cx="34671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64" hasCustomPrompt="1"/>
          </p:nvPr>
        </p:nvSpPr>
        <p:spPr>
          <a:xfrm>
            <a:off x="711200" y="4076248"/>
            <a:ext cx="3467100" cy="459850"/>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6" name="Picture Placeholder 2"/>
          <p:cNvSpPr>
            <a:spLocks noGrp="1"/>
          </p:cNvSpPr>
          <p:nvPr>
            <p:ph type="pic" sz="quarter" idx="66"/>
          </p:nvPr>
        </p:nvSpPr>
        <p:spPr>
          <a:xfrm>
            <a:off x="4778376" y="1104905"/>
            <a:ext cx="3903662" cy="2585375"/>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7" name="Rounded Rectangle 16"/>
          <p:cNvSpPr/>
          <p:nvPr userDrawn="1"/>
        </p:nvSpPr>
        <p:spPr>
          <a:xfrm>
            <a:off x="4778376" y="3690278"/>
            <a:ext cx="3903662" cy="98298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 Placeholder 7"/>
          <p:cNvSpPr>
            <a:spLocks noGrp="1"/>
          </p:cNvSpPr>
          <p:nvPr>
            <p:ph type="body" sz="quarter" idx="67" hasCustomPrompt="1"/>
          </p:nvPr>
        </p:nvSpPr>
        <p:spPr>
          <a:xfrm>
            <a:off x="5037138" y="3855163"/>
            <a:ext cx="34671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9" name="Text Placeholder 2"/>
          <p:cNvSpPr>
            <a:spLocks noGrp="1"/>
          </p:cNvSpPr>
          <p:nvPr>
            <p:ph type="body" sz="quarter" idx="68" hasCustomPrompt="1"/>
          </p:nvPr>
        </p:nvSpPr>
        <p:spPr>
          <a:xfrm>
            <a:off x="5037138" y="4076248"/>
            <a:ext cx="3467100" cy="459850"/>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4572500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37"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900" decel="100000" fill="hold"/>
                                        <p:tgtEl>
                                          <p:spTgt spid="17"/>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fade">
                                      <p:cBhvr>
                                        <p:cTn id="32" dur="500"/>
                                        <p:tgtEl>
                                          <p:spTgt spid="28">
                                            <p:txEl>
                                              <p:pRg st="0" end="0"/>
                                            </p:txEl>
                                          </p:spTgt>
                                        </p:tgtEl>
                                      </p:cBhvr>
                                    </p:animEffect>
                                    <p:anim calcmode="lin" valueType="num">
                                      <p:cBhvr>
                                        <p:cTn id="33"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8">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par>
                                <p:cTn id="38" presetID="53" presetClass="entr" presetSubtype="16" fill="hold" grpId="0" nodeType="withEffect" nodePh="1">
                                  <p:stCondLst>
                                    <p:cond delay="800"/>
                                  </p:stCondLst>
                                  <p:endCondLst>
                                    <p:cond evt="begin" delay="0">
                                      <p:tn val="38"/>
                                    </p:cond>
                                  </p:endCondLst>
                                  <p:childTnLst>
                                    <p:set>
                                      <p:cBhvr>
                                        <p:cTn id="39" dur="1" fill="hold">
                                          <p:stCondLst>
                                            <p:cond delay="0"/>
                                          </p:stCondLst>
                                        </p:cTn>
                                        <p:tgtEl>
                                          <p:spTgt spid="46"/>
                                        </p:tgtEl>
                                        <p:attrNameLst>
                                          <p:attrName>style.visibility</p:attrName>
                                        </p:attrNameLst>
                                      </p:cBhvr>
                                      <p:to>
                                        <p:strVal val="visible"/>
                                      </p:to>
                                    </p:set>
                                    <p:anim calcmode="lin" valueType="num">
                                      <p:cBhvr>
                                        <p:cTn id="40" dur="1000" fill="hold"/>
                                        <p:tgtEl>
                                          <p:spTgt spid="46"/>
                                        </p:tgtEl>
                                        <p:attrNameLst>
                                          <p:attrName>ppt_w</p:attrName>
                                        </p:attrNameLst>
                                      </p:cBhvr>
                                      <p:tavLst>
                                        <p:tav tm="0">
                                          <p:val>
                                            <p:fltVal val="0"/>
                                          </p:val>
                                        </p:tav>
                                        <p:tav tm="100000">
                                          <p:val>
                                            <p:strVal val="#ppt_w"/>
                                          </p:val>
                                        </p:tav>
                                      </p:tavLst>
                                    </p:anim>
                                    <p:anim calcmode="lin" valueType="num">
                                      <p:cBhvr>
                                        <p:cTn id="41" dur="1000" fill="hold"/>
                                        <p:tgtEl>
                                          <p:spTgt spid="46"/>
                                        </p:tgtEl>
                                        <p:attrNameLst>
                                          <p:attrName>ppt_h</p:attrName>
                                        </p:attrNameLst>
                                      </p:cBhvr>
                                      <p:tavLst>
                                        <p:tav tm="0">
                                          <p:val>
                                            <p:fltVal val="0"/>
                                          </p:val>
                                        </p:tav>
                                        <p:tav tm="100000">
                                          <p:val>
                                            <p:strVal val="#ppt_h"/>
                                          </p:val>
                                        </p:tav>
                                      </p:tavLst>
                                    </p:anim>
                                    <p:animEffect transition="in" filter="fade">
                                      <p:cBhvr>
                                        <p:cTn id="42" dur="1000"/>
                                        <p:tgtEl>
                                          <p:spTgt spid="46"/>
                                        </p:tgtEl>
                                      </p:cBhvr>
                                    </p:animEffect>
                                  </p:childTnLst>
                                </p:cTn>
                              </p:par>
                            </p:childTnLst>
                          </p:cTn>
                        </p:par>
                        <p:par>
                          <p:cTn id="43" fill="hold">
                            <p:stCondLst>
                              <p:cond delay="1500"/>
                            </p:stCondLst>
                            <p:childTnLst>
                              <p:par>
                                <p:cTn id="44" presetID="37"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1000"/>
                                        <p:tgtEl>
                                          <p:spTgt spid="47"/>
                                        </p:tgtEl>
                                      </p:cBhvr>
                                    </p:animEffect>
                                    <p:anim calcmode="lin" valueType="num">
                                      <p:cBhvr>
                                        <p:cTn id="47" dur="1000" fill="hold"/>
                                        <p:tgtEl>
                                          <p:spTgt spid="47"/>
                                        </p:tgtEl>
                                        <p:attrNameLst>
                                          <p:attrName>ppt_x</p:attrName>
                                        </p:attrNameLst>
                                      </p:cBhvr>
                                      <p:tavLst>
                                        <p:tav tm="0">
                                          <p:val>
                                            <p:strVal val="#ppt_x"/>
                                          </p:val>
                                        </p:tav>
                                        <p:tav tm="100000">
                                          <p:val>
                                            <p:strVal val="#ppt_x"/>
                                          </p:val>
                                        </p:tav>
                                      </p:tavLst>
                                    </p:anim>
                                    <p:anim calcmode="lin" valueType="num">
                                      <p:cBhvr>
                                        <p:cTn id="48" dur="900" decel="100000" fill="hold"/>
                                        <p:tgtEl>
                                          <p:spTgt spid="47"/>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8">
                                            <p:txEl>
                                              <p:pRg st="0" end="0"/>
                                            </p:txEl>
                                          </p:spTgt>
                                        </p:tgtEl>
                                        <p:attrNameLst>
                                          <p:attrName>style.visibility</p:attrName>
                                        </p:attrNameLst>
                                      </p:cBhvr>
                                      <p:to>
                                        <p:strVal val="visible"/>
                                      </p:to>
                                    </p:set>
                                    <p:animEffect transition="in" filter="fade">
                                      <p:cBhvr>
                                        <p:cTn id="52" dur="500"/>
                                        <p:tgtEl>
                                          <p:spTgt spid="48">
                                            <p:txEl>
                                              <p:pRg st="0" end="0"/>
                                            </p:txEl>
                                          </p:spTgt>
                                        </p:tgtEl>
                                      </p:cBhvr>
                                    </p:animEffect>
                                    <p:anim calcmode="lin" valueType="num">
                                      <p:cBhvr>
                                        <p:cTn id="5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48">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7"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6" grpId="0"/>
      <p:bldP spid="47"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anim calcmode="lin" valueType="num">
                      <p:cBhvr>
                        <p:cTn dur="500" fill="hold"/>
                        <p:tgtEl>
                          <p:spTgt spid="48"/>
                        </p:tgtEl>
                        <p:attrNameLst>
                          <p:attrName>ppt_x</p:attrName>
                        </p:attrNameLst>
                      </p:cBhvr>
                      <p:tavLst>
                        <p:tav tm="0">
                          <p:val>
                            <p:strVal val="#ppt_x"/>
                          </p:val>
                        </p:tav>
                        <p:tav tm="100000">
                          <p:val>
                            <p:strVal val="#ppt_x"/>
                          </p:val>
                        </p:tav>
                      </p:tavLst>
                    </p:anim>
                    <p:anim calcmode="lin" valueType="num">
                      <p:cBhvr>
                        <p:cTn dur="5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image with description">
    <p:spTree>
      <p:nvGrpSpPr>
        <p:cNvPr id="1" name=""/>
        <p:cNvGrpSpPr/>
        <p:nvPr/>
      </p:nvGrpSpPr>
      <p:grpSpPr>
        <a:xfrm>
          <a:off x="0" y="0"/>
          <a:ext cx="0" cy="0"/>
          <a:chOff x="0" y="0"/>
          <a:chExt cx="0" cy="0"/>
        </a:xfrm>
      </p:grpSpPr>
      <p:sp>
        <p:nvSpPr>
          <p:cNvPr id="4" name="Picture Placeholder 2"/>
          <p:cNvSpPr>
            <a:spLocks noGrp="1"/>
          </p:cNvSpPr>
          <p:nvPr>
            <p:ph type="pic" sz="quarter" idx="17"/>
          </p:nvPr>
        </p:nvSpPr>
        <p:spPr>
          <a:xfrm>
            <a:off x="0" y="1150311"/>
            <a:ext cx="9144000" cy="2781609"/>
          </a:xfrm>
          <a:prstGeom prst="rect">
            <a:avLst/>
          </a:pr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2" y="4154660"/>
            <a:ext cx="8018992"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grpSp>
        <p:nvGrpSpPr>
          <p:cNvPr id="3" name="Group 2"/>
          <p:cNvGrpSpPr/>
          <p:nvPr userDrawn="1"/>
        </p:nvGrpSpPr>
        <p:grpSpPr>
          <a:xfrm>
            <a:off x="75982" y="289155"/>
            <a:ext cx="287999" cy="256629"/>
            <a:chOff x="5270500" y="1460500"/>
            <a:chExt cx="1701800" cy="2705100"/>
          </a:xfrm>
        </p:grpSpPr>
        <p:sp>
          <p:nvSpPr>
            <p:cNvPr id="11" name="Rounded Rectangle 1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Rounded Rectangle 1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 Placeholder 7"/>
          <p:cNvSpPr>
            <a:spLocks noGrp="1"/>
          </p:cNvSpPr>
          <p:nvPr>
            <p:ph type="body" sz="quarter" idx="10" hasCustomPrompt="1"/>
          </p:nvPr>
        </p:nvSpPr>
        <p:spPr>
          <a:xfrm>
            <a:off x="443975" y="243436"/>
            <a:ext cx="8018991"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15" name="Text Placeholder 7"/>
          <p:cNvSpPr>
            <a:spLocks noGrp="1"/>
          </p:cNvSpPr>
          <p:nvPr>
            <p:ph type="body" sz="quarter" idx="11" hasCustomPrompt="1"/>
          </p:nvPr>
        </p:nvSpPr>
        <p:spPr>
          <a:xfrm>
            <a:off x="443975" y="620327"/>
            <a:ext cx="8018991"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156261846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nodePh="1">
                                  <p:stCondLst>
                                    <p:cond delay="8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400"/>
                                        <p:tgtEl>
                                          <p:spTgt spid="14">
                                            <p:txEl>
                                              <p:pRg st="0" end="0"/>
                                            </p:txEl>
                                          </p:spTgt>
                                        </p:tgtEl>
                                      </p:cBhvr>
                                    </p:animEffect>
                                    <p:anim calcmode="lin" valueType="num">
                                      <p:cBhvr>
                                        <p:cTn id="1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anim calcmode="lin" valueType="num">
                                      <p:cBhvr>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6" name="Text Placeholder 2"/>
          <p:cNvSpPr>
            <a:spLocks noGrp="1"/>
          </p:cNvSpPr>
          <p:nvPr>
            <p:ph type="body" sz="quarter" idx="64" hasCustomPrompt="1"/>
          </p:nvPr>
        </p:nvSpPr>
        <p:spPr>
          <a:xfrm>
            <a:off x="452438"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22" name="Group 21"/>
          <p:cNvGrpSpPr/>
          <p:nvPr userDrawn="1"/>
        </p:nvGrpSpPr>
        <p:grpSpPr>
          <a:xfrm>
            <a:off x="75982" y="289155"/>
            <a:ext cx="287999" cy="256629"/>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7" name="Picture Placeholder 2"/>
          <p:cNvSpPr>
            <a:spLocks noGrp="1"/>
          </p:cNvSpPr>
          <p:nvPr>
            <p:ph type="pic" sz="quarter" idx="48"/>
          </p:nvPr>
        </p:nvSpPr>
        <p:spPr>
          <a:xfrm>
            <a:off x="452438"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9" name="Rounded Rectangle 28"/>
          <p:cNvSpPr/>
          <p:nvPr userDrawn="1"/>
        </p:nvSpPr>
        <p:spPr>
          <a:xfrm>
            <a:off x="452438"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 Placeholder 7"/>
          <p:cNvSpPr>
            <a:spLocks noGrp="1"/>
          </p:cNvSpPr>
          <p:nvPr>
            <p:ph type="body" sz="quarter" idx="39" hasCustomPrompt="1"/>
          </p:nvPr>
        </p:nvSpPr>
        <p:spPr>
          <a:xfrm>
            <a:off x="651404"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77" name="Text Placeholder 7"/>
          <p:cNvSpPr>
            <a:spLocks noGrp="1"/>
          </p:cNvSpPr>
          <p:nvPr>
            <p:ph type="body" sz="quarter" idx="18" hasCustomPrompt="1"/>
          </p:nvPr>
        </p:nvSpPr>
        <p:spPr>
          <a:xfrm>
            <a:off x="1175811"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78" name="Text Placeholder 7"/>
          <p:cNvSpPr>
            <a:spLocks noGrp="1"/>
          </p:cNvSpPr>
          <p:nvPr>
            <p:ph type="body" sz="quarter" idx="65" hasCustomPrompt="1"/>
          </p:nvPr>
        </p:nvSpPr>
        <p:spPr>
          <a:xfrm>
            <a:off x="1175811"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2">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66" hasCustomPrompt="1"/>
          </p:nvPr>
        </p:nvSpPr>
        <p:spPr>
          <a:xfrm>
            <a:off x="3259138"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2" name="Picture Placeholder 2"/>
          <p:cNvSpPr>
            <a:spLocks noGrp="1"/>
          </p:cNvSpPr>
          <p:nvPr>
            <p:ph type="pic" sz="quarter" idx="67"/>
          </p:nvPr>
        </p:nvSpPr>
        <p:spPr>
          <a:xfrm>
            <a:off x="3259138"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3" name="Rounded Rectangle 28"/>
          <p:cNvSpPr/>
          <p:nvPr userDrawn="1"/>
        </p:nvSpPr>
        <p:spPr>
          <a:xfrm>
            <a:off x="3259138"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 Placeholder 7"/>
          <p:cNvSpPr>
            <a:spLocks noGrp="1"/>
          </p:cNvSpPr>
          <p:nvPr>
            <p:ph type="body" sz="quarter" idx="68" hasCustomPrompt="1"/>
          </p:nvPr>
        </p:nvSpPr>
        <p:spPr>
          <a:xfrm>
            <a:off x="3458104"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35" name="Text Placeholder 7"/>
          <p:cNvSpPr>
            <a:spLocks noGrp="1"/>
          </p:cNvSpPr>
          <p:nvPr>
            <p:ph type="body" sz="quarter" idx="69" hasCustomPrompt="1"/>
          </p:nvPr>
        </p:nvSpPr>
        <p:spPr>
          <a:xfrm>
            <a:off x="3982511"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36" name="Text Placeholder 7"/>
          <p:cNvSpPr>
            <a:spLocks noGrp="1"/>
          </p:cNvSpPr>
          <p:nvPr>
            <p:ph type="body" sz="quarter" idx="70" hasCustomPrompt="1"/>
          </p:nvPr>
        </p:nvSpPr>
        <p:spPr>
          <a:xfrm>
            <a:off x="3982511"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7" name="Text Placeholder 2"/>
          <p:cNvSpPr>
            <a:spLocks noGrp="1"/>
          </p:cNvSpPr>
          <p:nvPr>
            <p:ph type="body" sz="quarter" idx="71" hasCustomPrompt="1"/>
          </p:nvPr>
        </p:nvSpPr>
        <p:spPr>
          <a:xfrm>
            <a:off x="6236836"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8" name="Picture Placeholder 2"/>
          <p:cNvSpPr>
            <a:spLocks noGrp="1"/>
          </p:cNvSpPr>
          <p:nvPr>
            <p:ph type="pic" sz="quarter" idx="72"/>
          </p:nvPr>
        </p:nvSpPr>
        <p:spPr>
          <a:xfrm>
            <a:off x="6236836"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Rounded Rectangle 28"/>
          <p:cNvSpPr/>
          <p:nvPr userDrawn="1"/>
        </p:nvSpPr>
        <p:spPr>
          <a:xfrm>
            <a:off x="6236836"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0" name="Text Placeholder 7"/>
          <p:cNvSpPr>
            <a:spLocks noGrp="1"/>
          </p:cNvSpPr>
          <p:nvPr>
            <p:ph type="body" sz="quarter" idx="73" hasCustomPrompt="1"/>
          </p:nvPr>
        </p:nvSpPr>
        <p:spPr>
          <a:xfrm>
            <a:off x="6435802"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41" name="Text Placeholder 7"/>
          <p:cNvSpPr>
            <a:spLocks noGrp="1"/>
          </p:cNvSpPr>
          <p:nvPr>
            <p:ph type="body" sz="quarter" idx="74" hasCustomPrompt="1"/>
          </p:nvPr>
        </p:nvSpPr>
        <p:spPr>
          <a:xfrm>
            <a:off x="6960209"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42" name="Text Placeholder 7"/>
          <p:cNvSpPr>
            <a:spLocks noGrp="1"/>
          </p:cNvSpPr>
          <p:nvPr>
            <p:ph type="body" sz="quarter" idx="75" hasCustomPrompt="1"/>
          </p:nvPr>
        </p:nvSpPr>
        <p:spPr>
          <a:xfrm>
            <a:off x="6960209"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4">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349340245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27"/>
                                        </p:tgtEl>
                                        <p:attrNameLst>
                                          <p:attrName>style.visibility</p:attrName>
                                        </p:attrNameLst>
                                      </p:cBhvr>
                                      <p:to>
                                        <p:strVal val="visible"/>
                                      </p:to>
                                    </p:set>
                                    <p:anim calcmode="lin" valueType="num">
                                      <p:cBhvr>
                                        <p:cTn id="39" dur="1000" fill="hold"/>
                                        <p:tgtEl>
                                          <p:spTgt spid="27"/>
                                        </p:tgtEl>
                                        <p:attrNameLst>
                                          <p:attrName>ppt_w</p:attrName>
                                        </p:attrNameLst>
                                      </p:cBhvr>
                                      <p:tavLst>
                                        <p:tav tm="0">
                                          <p:val>
                                            <p:fltVal val="0"/>
                                          </p:val>
                                        </p:tav>
                                        <p:tav tm="100000">
                                          <p:val>
                                            <p:strVal val="#ppt_w"/>
                                          </p:val>
                                        </p:tav>
                                      </p:tavLst>
                                    </p:anim>
                                    <p:anim calcmode="lin" valueType="num">
                                      <p:cBhvr>
                                        <p:cTn id="40" dur="1000" fill="hold"/>
                                        <p:tgtEl>
                                          <p:spTgt spid="27"/>
                                        </p:tgtEl>
                                        <p:attrNameLst>
                                          <p:attrName>ppt_h</p:attrName>
                                        </p:attrNameLst>
                                      </p:cBhvr>
                                      <p:tavLst>
                                        <p:tav tm="0">
                                          <p:val>
                                            <p:fltVal val="0"/>
                                          </p:val>
                                        </p:tav>
                                        <p:tav tm="100000">
                                          <p:val>
                                            <p:strVal val="#ppt_h"/>
                                          </p:val>
                                        </p:tav>
                                      </p:tavLst>
                                    </p:anim>
                                    <p:animEffect transition="in" filter="fade">
                                      <p:cBhvr>
                                        <p:cTn id="41" dur="1000"/>
                                        <p:tgtEl>
                                          <p:spTgt spid="27"/>
                                        </p:tgtEl>
                                      </p:cBhvr>
                                    </p:animEffect>
                                  </p:childTnLst>
                                </p:cTn>
                              </p:par>
                            </p:childTnLst>
                          </p:cTn>
                        </p:par>
                        <p:par>
                          <p:cTn id="42" fill="hold">
                            <p:stCondLst>
                              <p:cond delay="1000"/>
                            </p:stCondLst>
                            <p:childTnLst>
                              <p:par>
                                <p:cTn id="43" presetID="37"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900" decel="100000" fill="hold"/>
                                        <p:tgtEl>
                                          <p:spTgt spid="29"/>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1">
                                            <p:txEl>
                                              <p:pRg st="0" end="0"/>
                                            </p:txEl>
                                          </p:spTgt>
                                        </p:tgtEl>
                                        <p:attrNameLst>
                                          <p:attrName>style.visibility</p:attrName>
                                        </p:attrNameLst>
                                      </p:cBhvr>
                                      <p:to>
                                        <p:strVal val="visible"/>
                                      </p:to>
                                    </p:set>
                                    <p:animEffect transition="in" filter="fade">
                                      <p:cBhvr>
                                        <p:cTn id="51" dur="500"/>
                                        <p:tgtEl>
                                          <p:spTgt spid="31">
                                            <p:txEl>
                                              <p:pRg st="0" end="0"/>
                                            </p:txEl>
                                          </p:spTgt>
                                        </p:tgtEl>
                                      </p:cBhvr>
                                    </p:animEffect>
                                  </p:childTnLst>
                                </p:cTn>
                              </p:par>
                              <p:par>
                                <p:cTn id="52" presetID="42" presetClass="entr" presetSubtype="0"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fade">
                                      <p:cBhvr>
                                        <p:cTn id="54" dur="400"/>
                                        <p:tgtEl>
                                          <p:spTgt spid="35">
                                            <p:txEl>
                                              <p:pRg st="0" end="0"/>
                                            </p:txEl>
                                          </p:spTgt>
                                        </p:tgtEl>
                                      </p:cBhvr>
                                    </p:animEffect>
                                    <p:anim calcmode="lin" valueType="num">
                                      <p:cBhvr>
                                        <p:cTn id="55"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56" dur="400" fill="hold"/>
                                        <p:tgtEl>
                                          <p:spTgt spid="35">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00"/>
                                  </p:stCondLst>
                                  <p:childTnLst>
                                    <p:set>
                                      <p:cBhvr>
                                        <p:cTn id="58" dur="1" fill="hold">
                                          <p:stCondLst>
                                            <p:cond delay="0"/>
                                          </p:stCondLst>
                                        </p:cTn>
                                        <p:tgtEl>
                                          <p:spTgt spid="36">
                                            <p:txEl>
                                              <p:pRg st="0" end="0"/>
                                            </p:txEl>
                                          </p:spTgt>
                                        </p:tgtEl>
                                        <p:attrNameLst>
                                          <p:attrName>style.visibility</p:attrName>
                                        </p:attrNameLst>
                                      </p:cBhvr>
                                      <p:to>
                                        <p:strVal val="visible"/>
                                      </p:to>
                                    </p:set>
                                    <p:animEffect transition="in" filter="fade">
                                      <p:cBhvr>
                                        <p:cTn id="59" dur="500"/>
                                        <p:tgtEl>
                                          <p:spTgt spid="36">
                                            <p:txEl>
                                              <p:pRg st="0" end="0"/>
                                            </p:txEl>
                                          </p:spTgt>
                                        </p:tgtEl>
                                      </p:cBhvr>
                                    </p:animEffect>
                                    <p:anim calcmode="lin" valueType="num">
                                      <p:cBhvr>
                                        <p:cTn id="60"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53" presetClass="entr" presetSubtype="16" fill="hold" grpId="0" nodeType="afterEffect">
                                  <p:stCondLst>
                                    <p:cond delay="0"/>
                                  </p:stCondLst>
                                  <p:childTnLst>
                                    <p:set>
                                      <p:cBhvr>
                                        <p:cTn id="64" dur="1" fill="hold">
                                          <p:stCondLst>
                                            <p:cond delay="0"/>
                                          </p:stCondLst>
                                        </p:cTn>
                                        <p:tgtEl>
                                          <p:spTgt spid="34">
                                            <p:txEl>
                                              <p:pRg st="0" end="0"/>
                                            </p:txEl>
                                          </p:spTgt>
                                        </p:tgtEl>
                                        <p:attrNameLst>
                                          <p:attrName>style.visibility</p:attrName>
                                        </p:attrNameLst>
                                      </p:cBhvr>
                                      <p:to>
                                        <p:strVal val="visible"/>
                                      </p:to>
                                    </p:set>
                                    <p:anim calcmode="lin" valueType="num">
                                      <p:cBhvr>
                                        <p:cTn id="65"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34">
                                            <p:txEl>
                                              <p:pRg st="0" end="0"/>
                                            </p:txEl>
                                          </p:spTgt>
                                        </p:tgtEl>
                                      </p:cBhvr>
                                    </p:animEffect>
                                  </p:childTnLst>
                                </p:cTn>
                              </p:par>
                              <p:par>
                                <p:cTn id="68" presetID="53" presetClass="entr" presetSubtype="16" fill="hold" grpId="0" nodeType="withEffect" nodePh="1">
                                  <p:stCondLst>
                                    <p:cond delay="800"/>
                                  </p:stCondLst>
                                  <p:endCondLst>
                                    <p:cond evt="begin" delay="0">
                                      <p:tn val="68"/>
                                    </p:cond>
                                  </p:endCondLst>
                                  <p:childTnLst>
                                    <p:set>
                                      <p:cBhvr>
                                        <p:cTn id="69" dur="1" fill="hold">
                                          <p:stCondLst>
                                            <p:cond delay="0"/>
                                          </p:stCondLst>
                                        </p:cTn>
                                        <p:tgtEl>
                                          <p:spTgt spid="32"/>
                                        </p:tgtEl>
                                        <p:attrNameLst>
                                          <p:attrName>style.visibility</p:attrName>
                                        </p:attrNameLst>
                                      </p:cBhvr>
                                      <p:to>
                                        <p:strVal val="visible"/>
                                      </p:to>
                                    </p:set>
                                    <p:anim calcmode="lin" valueType="num">
                                      <p:cBhvr>
                                        <p:cTn id="70" dur="1000" fill="hold"/>
                                        <p:tgtEl>
                                          <p:spTgt spid="32"/>
                                        </p:tgtEl>
                                        <p:attrNameLst>
                                          <p:attrName>ppt_w</p:attrName>
                                        </p:attrNameLst>
                                      </p:cBhvr>
                                      <p:tavLst>
                                        <p:tav tm="0">
                                          <p:val>
                                            <p:fltVal val="0"/>
                                          </p:val>
                                        </p:tav>
                                        <p:tav tm="100000">
                                          <p:val>
                                            <p:strVal val="#ppt_w"/>
                                          </p:val>
                                        </p:tav>
                                      </p:tavLst>
                                    </p:anim>
                                    <p:anim calcmode="lin" valueType="num">
                                      <p:cBhvr>
                                        <p:cTn id="71" dur="1000" fill="hold"/>
                                        <p:tgtEl>
                                          <p:spTgt spid="32"/>
                                        </p:tgtEl>
                                        <p:attrNameLst>
                                          <p:attrName>ppt_h</p:attrName>
                                        </p:attrNameLst>
                                      </p:cBhvr>
                                      <p:tavLst>
                                        <p:tav tm="0">
                                          <p:val>
                                            <p:fltVal val="0"/>
                                          </p:val>
                                        </p:tav>
                                        <p:tav tm="100000">
                                          <p:val>
                                            <p:strVal val="#ppt_h"/>
                                          </p:val>
                                        </p:tav>
                                      </p:tavLst>
                                    </p:anim>
                                    <p:animEffect transition="in" filter="fade">
                                      <p:cBhvr>
                                        <p:cTn id="72" dur="1000"/>
                                        <p:tgtEl>
                                          <p:spTgt spid="32"/>
                                        </p:tgtEl>
                                      </p:cBhvr>
                                    </p:animEffect>
                                  </p:childTnLst>
                                </p:cTn>
                              </p:par>
                            </p:childTnLst>
                          </p:cTn>
                        </p:par>
                        <p:par>
                          <p:cTn id="73" fill="hold">
                            <p:stCondLst>
                              <p:cond delay="2500"/>
                            </p:stCondLst>
                            <p:childTnLst>
                              <p:par>
                                <p:cTn id="74" presetID="37"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ppt_x</p:attrName>
                                        </p:attrNameLst>
                                      </p:cBhvr>
                                      <p:tavLst>
                                        <p:tav tm="0">
                                          <p:val>
                                            <p:strVal val="#ppt_x"/>
                                          </p:val>
                                        </p:tav>
                                        <p:tav tm="100000">
                                          <p:val>
                                            <p:strVal val="#ppt_x"/>
                                          </p:val>
                                        </p:tav>
                                      </p:tavLst>
                                    </p:anim>
                                    <p:anim calcmode="lin" valueType="num">
                                      <p:cBhvr>
                                        <p:cTn id="78" dur="900" decel="100000" fill="hold"/>
                                        <p:tgtEl>
                                          <p:spTgt spid="33"/>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41">
                                            <p:txEl>
                                              <p:pRg st="0" end="0"/>
                                            </p:txEl>
                                          </p:spTgt>
                                        </p:tgtEl>
                                        <p:attrNameLst>
                                          <p:attrName>style.visibility</p:attrName>
                                        </p:attrNameLst>
                                      </p:cBhvr>
                                      <p:to>
                                        <p:strVal val="visible"/>
                                      </p:to>
                                    </p:set>
                                    <p:animEffect transition="in" filter="fade">
                                      <p:cBhvr>
                                        <p:cTn id="85" dur="400"/>
                                        <p:tgtEl>
                                          <p:spTgt spid="41">
                                            <p:txEl>
                                              <p:pRg st="0" end="0"/>
                                            </p:txEl>
                                          </p:spTgt>
                                        </p:tgtEl>
                                      </p:cBhvr>
                                    </p:animEffect>
                                    <p:anim calcmode="lin" valueType="num">
                                      <p:cBhvr>
                                        <p:cTn id="86"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41">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42">
                                            <p:txEl>
                                              <p:pRg st="0" end="0"/>
                                            </p:txEl>
                                          </p:spTgt>
                                        </p:tgtEl>
                                        <p:attrNameLst>
                                          <p:attrName>style.visibility</p:attrName>
                                        </p:attrNameLst>
                                      </p:cBhvr>
                                      <p:to>
                                        <p:strVal val="visible"/>
                                      </p:to>
                                    </p:set>
                                    <p:animEffect transition="in" filter="fade">
                                      <p:cBhvr>
                                        <p:cTn id="90" dur="500"/>
                                        <p:tgtEl>
                                          <p:spTgt spid="42">
                                            <p:txEl>
                                              <p:pRg st="0" end="0"/>
                                            </p:txEl>
                                          </p:spTgt>
                                        </p:tgtEl>
                                      </p:cBhvr>
                                    </p:animEffect>
                                    <p:anim calcmode="lin" valueType="num">
                                      <p:cBhvr>
                                        <p:cTn id="91"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40">
                                            <p:txEl>
                                              <p:pRg st="0" end="0"/>
                                            </p:txEl>
                                          </p:spTgt>
                                        </p:tgtEl>
                                        <p:attrNameLst>
                                          <p:attrName>style.visibility</p:attrName>
                                        </p:attrNameLst>
                                      </p:cBhvr>
                                      <p:to>
                                        <p:strVal val="visible"/>
                                      </p:to>
                                    </p:set>
                                    <p:anim calcmode="lin" valueType="num">
                                      <p:cBhvr>
                                        <p:cTn id="96"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7"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8" dur="300"/>
                                        <p:tgtEl>
                                          <p:spTgt spid="40">
                                            <p:txEl>
                                              <p:pRg st="0" end="0"/>
                                            </p:txEl>
                                          </p:spTgt>
                                        </p:tgtEl>
                                      </p:cBhvr>
                                    </p:animEffect>
                                  </p:childTnLst>
                                </p:cTn>
                              </p:par>
                              <p:par>
                                <p:cTn id="99" presetID="53" presetClass="entr" presetSubtype="16" fill="hold" grpId="0" nodeType="withEffect" nodePh="1">
                                  <p:stCondLst>
                                    <p:cond delay="800"/>
                                  </p:stCondLst>
                                  <p:endCondLst>
                                    <p:cond evt="begin" delay="0">
                                      <p:tn val="99"/>
                                    </p:cond>
                                  </p:endCondLst>
                                  <p:childTnLst>
                                    <p:set>
                                      <p:cBhvr>
                                        <p:cTn id="100" dur="1" fill="hold">
                                          <p:stCondLst>
                                            <p:cond delay="0"/>
                                          </p:stCondLst>
                                        </p:cTn>
                                        <p:tgtEl>
                                          <p:spTgt spid="38"/>
                                        </p:tgtEl>
                                        <p:attrNameLst>
                                          <p:attrName>style.visibility</p:attrName>
                                        </p:attrNameLst>
                                      </p:cBhvr>
                                      <p:to>
                                        <p:strVal val="visible"/>
                                      </p:to>
                                    </p:set>
                                    <p:anim calcmode="lin" valueType="num">
                                      <p:cBhvr>
                                        <p:cTn id="101" dur="1000" fill="hold"/>
                                        <p:tgtEl>
                                          <p:spTgt spid="38"/>
                                        </p:tgtEl>
                                        <p:attrNameLst>
                                          <p:attrName>ppt_w</p:attrName>
                                        </p:attrNameLst>
                                      </p:cBhvr>
                                      <p:tavLst>
                                        <p:tav tm="0">
                                          <p:val>
                                            <p:fltVal val="0"/>
                                          </p:val>
                                        </p:tav>
                                        <p:tav tm="100000">
                                          <p:val>
                                            <p:strVal val="#ppt_w"/>
                                          </p:val>
                                        </p:tav>
                                      </p:tavLst>
                                    </p:anim>
                                    <p:anim calcmode="lin" valueType="num">
                                      <p:cBhvr>
                                        <p:cTn id="102" dur="1000" fill="hold"/>
                                        <p:tgtEl>
                                          <p:spTgt spid="38"/>
                                        </p:tgtEl>
                                        <p:attrNameLst>
                                          <p:attrName>ppt_h</p:attrName>
                                        </p:attrNameLst>
                                      </p:cBhvr>
                                      <p:tavLst>
                                        <p:tav tm="0">
                                          <p:val>
                                            <p:fltVal val="0"/>
                                          </p:val>
                                        </p:tav>
                                        <p:tav tm="100000">
                                          <p:val>
                                            <p:strVal val="#ppt_h"/>
                                          </p:val>
                                        </p:tav>
                                      </p:tavLst>
                                    </p:anim>
                                    <p:animEffect transition="in" filter="fade">
                                      <p:cBhvr>
                                        <p:cTn id="103" dur="1000"/>
                                        <p:tgtEl>
                                          <p:spTgt spid="38"/>
                                        </p:tgtEl>
                                      </p:cBhvr>
                                    </p:animEffect>
                                  </p:childTnLst>
                                </p:cTn>
                              </p:par>
                            </p:childTnLst>
                          </p:cTn>
                        </p:par>
                        <p:par>
                          <p:cTn id="104" fill="hold">
                            <p:stCondLst>
                              <p:cond delay="4000"/>
                            </p:stCondLst>
                            <p:childTnLst>
                              <p:par>
                                <p:cTn id="105" presetID="37" presetClass="entr" presetSubtype="0"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1000"/>
                                        <p:tgtEl>
                                          <p:spTgt spid="39"/>
                                        </p:tgtEl>
                                      </p:cBhvr>
                                    </p:animEffect>
                                    <p:anim calcmode="lin" valueType="num">
                                      <p:cBhvr>
                                        <p:cTn id="108" dur="1000" fill="hold"/>
                                        <p:tgtEl>
                                          <p:spTgt spid="39"/>
                                        </p:tgtEl>
                                        <p:attrNameLst>
                                          <p:attrName>ppt_x</p:attrName>
                                        </p:attrNameLst>
                                      </p:cBhvr>
                                      <p:tavLst>
                                        <p:tav tm="0">
                                          <p:val>
                                            <p:strVal val="#ppt_x"/>
                                          </p:val>
                                        </p:tav>
                                        <p:tav tm="100000">
                                          <p:val>
                                            <p:strVal val="#ppt_x"/>
                                          </p:val>
                                        </p:tav>
                                      </p:tavLst>
                                    </p:anim>
                                    <p:anim calcmode="lin" valueType="num">
                                      <p:cBhvr>
                                        <p:cTn id="109" dur="900" decel="100000" fill="hold"/>
                                        <p:tgtEl>
                                          <p:spTgt spid="39"/>
                                        </p:tgtEl>
                                        <p:attrNameLst>
                                          <p:attrName>ppt_y</p:attrName>
                                        </p:attrNameLst>
                                      </p:cBhvr>
                                      <p:tavLst>
                                        <p:tav tm="0">
                                          <p:val>
                                            <p:strVal val="#ppt_y+1"/>
                                          </p:val>
                                        </p:tav>
                                        <p:tav tm="100000">
                                          <p:val>
                                            <p:strVal val="#ppt_y-.03"/>
                                          </p:val>
                                        </p:tav>
                                      </p:tavLst>
                                    </p:anim>
                                    <p:anim calcmode="lin" valueType="num">
                                      <p:cBhvr>
                                        <p:cTn id="110"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27" grpId="0"/>
      <p:bldP spid="29" grpId="0" animBg="1"/>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P spid="33" grpId="0" animBg="1"/>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bldP spid="39" grpId="0" animBg="1"/>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6" name="Text Placeholder 2"/>
          <p:cNvSpPr>
            <a:spLocks noGrp="1"/>
          </p:cNvSpPr>
          <p:nvPr>
            <p:ph type="body" sz="quarter" idx="64" hasCustomPrompt="1"/>
          </p:nvPr>
        </p:nvSpPr>
        <p:spPr>
          <a:xfrm>
            <a:off x="45243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22" name="Group 21"/>
          <p:cNvGrpSpPr/>
          <p:nvPr userDrawn="1"/>
        </p:nvGrpSpPr>
        <p:grpSpPr>
          <a:xfrm>
            <a:off x="75982" y="289155"/>
            <a:ext cx="287999" cy="256629"/>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79" name="Text Placeholder 7"/>
          <p:cNvSpPr>
            <a:spLocks noGrp="1"/>
          </p:cNvSpPr>
          <p:nvPr>
            <p:ph type="body" sz="quarter" idx="39" hasCustomPrompt="1"/>
          </p:nvPr>
        </p:nvSpPr>
        <p:spPr>
          <a:xfrm>
            <a:off x="651404"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77" name="Text Placeholder 7"/>
          <p:cNvSpPr>
            <a:spLocks noGrp="1"/>
          </p:cNvSpPr>
          <p:nvPr>
            <p:ph type="body" sz="quarter" idx="18" hasCustomPrompt="1"/>
          </p:nvPr>
        </p:nvSpPr>
        <p:spPr>
          <a:xfrm>
            <a:off x="1175811"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78" name="Text Placeholder 7"/>
          <p:cNvSpPr>
            <a:spLocks noGrp="1"/>
          </p:cNvSpPr>
          <p:nvPr>
            <p:ph type="body" sz="quarter" idx="65" hasCustomPrompt="1"/>
          </p:nvPr>
        </p:nvSpPr>
        <p:spPr>
          <a:xfrm>
            <a:off x="1175811"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66" hasCustomPrompt="1"/>
          </p:nvPr>
        </p:nvSpPr>
        <p:spPr>
          <a:xfrm>
            <a:off x="325913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4" name="Text Placeholder 7"/>
          <p:cNvSpPr>
            <a:spLocks noGrp="1"/>
          </p:cNvSpPr>
          <p:nvPr>
            <p:ph type="body" sz="quarter" idx="68" hasCustomPrompt="1"/>
          </p:nvPr>
        </p:nvSpPr>
        <p:spPr>
          <a:xfrm>
            <a:off x="3458104"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35" name="Text Placeholder 7"/>
          <p:cNvSpPr>
            <a:spLocks noGrp="1"/>
          </p:cNvSpPr>
          <p:nvPr>
            <p:ph type="body" sz="quarter" idx="69" hasCustomPrompt="1"/>
          </p:nvPr>
        </p:nvSpPr>
        <p:spPr>
          <a:xfrm>
            <a:off x="3982511"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36" name="Text Placeholder 7"/>
          <p:cNvSpPr>
            <a:spLocks noGrp="1"/>
          </p:cNvSpPr>
          <p:nvPr>
            <p:ph type="body" sz="quarter" idx="70" hasCustomPrompt="1"/>
          </p:nvPr>
        </p:nvSpPr>
        <p:spPr>
          <a:xfrm>
            <a:off x="3982511"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7" name="Text Placeholder 2"/>
          <p:cNvSpPr>
            <a:spLocks noGrp="1"/>
          </p:cNvSpPr>
          <p:nvPr>
            <p:ph type="body" sz="quarter" idx="71" hasCustomPrompt="1"/>
          </p:nvPr>
        </p:nvSpPr>
        <p:spPr>
          <a:xfrm>
            <a:off x="603817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0" name="Text Placeholder 7"/>
          <p:cNvSpPr>
            <a:spLocks noGrp="1"/>
          </p:cNvSpPr>
          <p:nvPr>
            <p:ph type="body" sz="quarter" idx="73" hasCustomPrompt="1"/>
          </p:nvPr>
        </p:nvSpPr>
        <p:spPr>
          <a:xfrm>
            <a:off x="6245302"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41" name="Text Placeholder 7"/>
          <p:cNvSpPr>
            <a:spLocks noGrp="1"/>
          </p:cNvSpPr>
          <p:nvPr>
            <p:ph type="body" sz="quarter" idx="74" hasCustomPrompt="1"/>
          </p:nvPr>
        </p:nvSpPr>
        <p:spPr>
          <a:xfrm>
            <a:off x="6769709"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42" name="Text Placeholder 7"/>
          <p:cNvSpPr>
            <a:spLocks noGrp="1"/>
          </p:cNvSpPr>
          <p:nvPr>
            <p:ph type="body" sz="quarter" idx="75" hasCustomPrompt="1"/>
          </p:nvPr>
        </p:nvSpPr>
        <p:spPr>
          <a:xfrm>
            <a:off x="6769709"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Picture Placeholder 2"/>
          <p:cNvSpPr>
            <a:spLocks noGrp="1" noChangeAspect="1"/>
          </p:cNvSpPr>
          <p:nvPr>
            <p:ph type="pic" sz="quarter" idx="17"/>
          </p:nvPr>
        </p:nvSpPr>
        <p:spPr>
          <a:xfrm>
            <a:off x="45243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0" name="Picture Placeholder 2"/>
          <p:cNvSpPr>
            <a:spLocks noGrp="1" noChangeAspect="1"/>
          </p:cNvSpPr>
          <p:nvPr>
            <p:ph type="pic" sz="quarter" idx="76"/>
          </p:nvPr>
        </p:nvSpPr>
        <p:spPr>
          <a:xfrm>
            <a:off x="325913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3" name="Picture Placeholder 2"/>
          <p:cNvSpPr>
            <a:spLocks noGrp="1" noChangeAspect="1"/>
          </p:cNvSpPr>
          <p:nvPr>
            <p:ph type="pic" sz="quarter" idx="77"/>
          </p:nvPr>
        </p:nvSpPr>
        <p:spPr>
          <a:xfrm>
            <a:off x="603817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30152580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10" presetClass="entr" presetSubtype="0" fill="hold" grpId="0" nodeType="withEffect">
                                  <p:stCondLst>
                                    <p:cond delay="80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fade">
                                      <p:cBhvr>
                                        <p:cTn id="39" dur="500"/>
                                        <p:tgtEl>
                                          <p:spTgt spid="31">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400"/>
                                        <p:tgtEl>
                                          <p:spTgt spid="35">
                                            <p:txEl>
                                              <p:pRg st="0" end="0"/>
                                            </p:txEl>
                                          </p:spTgt>
                                        </p:tgtEl>
                                      </p:cBhvr>
                                    </p:animEffect>
                                    <p:anim calcmode="lin" valueType="num">
                                      <p:cBhvr>
                                        <p:cTn id="43"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3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fade">
                                      <p:cBhvr>
                                        <p:cTn id="47" dur="500"/>
                                        <p:tgtEl>
                                          <p:spTgt spid="36">
                                            <p:txEl>
                                              <p:pRg st="0" end="0"/>
                                            </p:txEl>
                                          </p:spTgt>
                                        </p:tgtEl>
                                      </p:cBhvr>
                                    </p:animEffect>
                                    <p:anim calcmode="lin" valueType="num">
                                      <p:cBhvr>
                                        <p:cTn id="4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34">
                                            <p:txEl>
                                              <p:pRg st="0" end="0"/>
                                            </p:txEl>
                                          </p:spTgt>
                                        </p:tgtEl>
                                        <p:attrNameLst>
                                          <p:attrName>style.visibility</p:attrName>
                                        </p:attrNameLst>
                                      </p:cBhvr>
                                      <p:to>
                                        <p:strVal val="visible"/>
                                      </p:to>
                                    </p:set>
                                    <p:anim calcmode="lin" valueType="num">
                                      <p:cBhvr>
                                        <p:cTn id="53"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4">
                                            <p:txEl>
                                              <p:pRg st="0" end="0"/>
                                            </p:txEl>
                                          </p:spTgt>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37">
                                            <p:txEl>
                                              <p:pRg st="0" end="0"/>
                                            </p:txEl>
                                          </p:spTgt>
                                        </p:tgtEl>
                                        <p:attrNameLst>
                                          <p:attrName>style.visibility</p:attrName>
                                        </p:attrNameLst>
                                      </p:cBhvr>
                                      <p:to>
                                        <p:strVal val="visible"/>
                                      </p:to>
                                    </p:set>
                                    <p:animEffect transition="in" filter="fade">
                                      <p:cBhvr>
                                        <p:cTn id="58" dur="500"/>
                                        <p:tgtEl>
                                          <p:spTgt spid="37">
                                            <p:txEl>
                                              <p:pRg st="0" end="0"/>
                                            </p:txEl>
                                          </p:spTgt>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41">
                                            <p:txEl>
                                              <p:pRg st="0" end="0"/>
                                            </p:txEl>
                                          </p:spTgt>
                                        </p:tgtEl>
                                        <p:attrNameLst>
                                          <p:attrName>style.visibility</p:attrName>
                                        </p:attrNameLst>
                                      </p:cBhvr>
                                      <p:to>
                                        <p:strVal val="visible"/>
                                      </p:to>
                                    </p:set>
                                    <p:animEffect transition="in" filter="fade">
                                      <p:cBhvr>
                                        <p:cTn id="61" dur="400"/>
                                        <p:tgtEl>
                                          <p:spTgt spid="41">
                                            <p:txEl>
                                              <p:pRg st="0" end="0"/>
                                            </p:txEl>
                                          </p:spTgt>
                                        </p:tgtEl>
                                      </p:cBhvr>
                                    </p:animEffect>
                                    <p:anim calcmode="lin" valueType="num">
                                      <p:cBhvr>
                                        <p:cTn id="62"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41">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42">
                                            <p:txEl>
                                              <p:pRg st="0" end="0"/>
                                            </p:txEl>
                                          </p:spTgt>
                                        </p:tgtEl>
                                        <p:attrNameLst>
                                          <p:attrName>style.visibility</p:attrName>
                                        </p:attrNameLst>
                                      </p:cBhvr>
                                      <p:to>
                                        <p:strVal val="visible"/>
                                      </p:to>
                                    </p:set>
                                    <p:animEffect transition="in" filter="fade">
                                      <p:cBhvr>
                                        <p:cTn id="66" dur="500"/>
                                        <p:tgtEl>
                                          <p:spTgt spid="42">
                                            <p:txEl>
                                              <p:pRg st="0" end="0"/>
                                            </p:txEl>
                                          </p:spTgt>
                                        </p:tgtEl>
                                      </p:cBhvr>
                                    </p:animEffect>
                                    <p:anim calcmode="lin" valueType="num">
                                      <p:cBhvr>
                                        <p:cTn id="6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300"/>
                                        <p:tgtEl>
                                          <p:spTgt spid="40">
                                            <p:txEl>
                                              <p:pRg st="0" end="0"/>
                                            </p:txEl>
                                          </p:spTgt>
                                        </p:tgtEl>
                                      </p:cBhvr>
                                    </p:animEffect>
                                  </p:childTnLst>
                                </p:cTn>
                              </p:par>
                            </p:childTnLst>
                          </p:cTn>
                        </p:par>
                        <p:par>
                          <p:cTn id="75" fill="hold">
                            <p:stCondLst>
                              <p:cond delay="20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childTnLst>
                          </p:cTn>
                        </p:par>
                        <p:par>
                          <p:cTn id="81" fill="hold">
                            <p:stCondLst>
                              <p:cond delay="2500"/>
                            </p:stCondLst>
                            <p:childTnLst>
                              <p:par>
                                <p:cTn id="82" presetID="53" presetClass="entr" presetSubtype="16" fill="hold" grpId="0" nodeType="afterEffect" nodePh="1">
                                  <p:stCondLst>
                                    <p:cond delay="0"/>
                                  </p:stCondLst>
                                  <p:endCondLst>
                                    <p:cond evt="begin" delay="0">
                                      <p:tn val="82"/>
                                    </p:cond>
                                  </p:endCondLst>
                                  <p:childTnLst>
                                    <p:set>
                                      <p:cBhvr>
                                        <p:cTn id="83" dur="1" fill="hold">
                                          <p:stCondLst>
                                            <p:cond delay="0"/>
                                          </p:stCondLst>
                                        </p:cTn>
                                        <p:tgtEl>
                                          <p:spTgt spid="30"/>
                                        </p:tgtEl>
                                        <p:attrNameLst>
                                          <p:attrName>style.visibility</p:attrName>
                                        </p:attrNameLst>
                                      </p:cBhvr>
                                      <p:to>
                                        <p:strVal val="visible"/>
                                      </p:to>
                                    </p:set>
                                    <p:anim calcmode="lin" valueType="num">
                                      <p:cBhvr>
                                        <p:cTn id="84" dur="500" fill="hold"/>
                                        <p:tgtEl>
                                          <p:spTgt spid="30"/>
                                        </p:tgtEl>
                                        <p:attrNameLst>
                                          <p:attrName>ppt_w</p:attrName>
                                        </p:attrNameLst>
                                      </p:cBhvr>
                                      <p:tavLst>
                                        <p:tav tm="0">
                                          <p:val>
                                            <p:fltVal val="0"/>
                                          </p:val>
                                        </p:tav>
                                        <p:tav tm="100000">
                                          <p:val>
                                            <p:strVal val="#ppt_w"/>
                                          </p:val>
                                        </p:tav>
                                      </p:tavLst>
                                    </p:anim>
                                    <p:anim calcmode="lin" valueType="num">
                                      <p:cBhvr>
                                        <p:cTn id="85" dur="500" fill="hold"/>
                                        <p:tgtEl>
                                          <p:spTgt spid="30"/>
                                        </p:tgtEl>
                                        <p:attrNameLst>
                                          <p:attrName>ppt_h</p:attrName>
                                        </p:attrNameLst>
                                      </p:cBhvr>
                                      <p:tavLst>
                                        <p:tav tm="0">
                                          <p:val>
                                            <p:fltVal val="0"/>
                                          </p:val>
                                        </p:tav>
                                        <p:tav tm="100000">
                                          <p:val>
                                            <p:strVal val="#ppt_h"/>
                                          </p:val>
                                        </p:tav>
                                      </p:tavLst>
                                    </p:anim>
                                    <p:animEffect transition="in" filter="fade">
                                      <p:cBhvr>
                                        <p:cTn id="86" dur="500"/>
                                        <p:tgtEl>
                                          <p:spTgt spid="30"/>
                                        </p:tgtEl>
                                      </p:cBhvr>
                                    </p:animEffect>
                                  </p:childTnLst>
                                </p:cTn>
                              </p:par>
                            </p:childTnLst>
                          </p:cTn>
                        </p:par>
                        <p:par>
                          <p:cTn id="87" fill="hold">
                            <p:stCondLst>
                              <p:cond delay="3000"/>
                            </p:stCondLst>
                            <p:childTnLst>
                              <p:par>
                                <p:cTn id="88" presetID="53" presetClass="entr" presetSubtype="16" fill="hold" grpId="0" nodeType="afterEffect" nodePh="1">
                                  <p:stCondLst>
                                    <p:cond delay="0"/>
                                  </p:stCondLst>
                                  <p:endCondLst>
                                    <p:cond evt="begin" delay="0">
                                      <p:tn val="88"/>
                                    </p:cond>
                                  </p:endCondLst>
                                  <p:childTnLst>
                                    <p:set>
                                      <p:cBhvr>
                                        <p:cTn id="89" dur="1" fill="hold">
                                          <p:stCondLst>
                                            <p:cond delay="0"/>
                                          </p:stCondLst>
                                        </p:cTn>
                                        <p:tgtEl>
                                          <p:spTgt spid="43"/>
                                        </p:tgtEl>
                                        <p:attrNameLst>
                                          <p:attrName>style.visibility</p:attrName>
                                        </p:attrNameLst>
                                      </p:cBhvr>
                                      <p:to>
                                        <p:strVal val="visible"/>
                                      </p:to>
                                    </p:set>
                                    <p:anim calcmode="lin" valueType="num">
                                      <p:cBhvr>
                                        <p:cTn id="90" dur="500" fill="hold"/>
                                        <p:tgtEl>
                                          <p:spTgt spid="43"/>
                                        </p:tgtEl>
                                        <p:attrNameLst>
                                          <p:attrName>ppt_w</p:attrName>
                                        </p:attrNameLst>
                                      </p:cBhvr>
                                      <p:tavLst>
                                        <p:tav tm="0">
                                          <p:val>
                                            <p:fltVal val="0"/>
                                          </p:val>
                                        </p:tav>
                                        <p:tav tm="100000">
                                          <p:val>
                                            <p:strVal val="#ppt_w"/>
                                          </p:val>
                                        </p:tav>
                                      </p:tavLst>
                                    </p:anim>
                                    <p:anim calcmode="lin" valueType="num">
                                      <p:cBhvr>
                                        <p:cTn id="91" dur="500" fill="hold"/>
                                        <p:tgtEl>
                                          <p:spTgt spid="43"/>
                                        </p:tgtEl>
                                        <p:attrNameLst>
                                          <p:attrName>ppt_h</p:attrName>
                                        </p:attrNameLst>
                                      </p:cBhvr>
                                      <p:tavLst>
                                        <p:tav tm="0">
                                          <p:val>
                                            <p:fltVal val="0"/>
                                          </p:val>
                                        </p:tav>
                                        <p:tav tm="100000">
                                          <p:val>
                                            <p:strVal val="#ppt_h"/>
                                          </p:val>
                                        </p:tav>
                                      </p:tavLst>
                                    </p:anim>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28" grpId="0"/>
      <p:bldP spid="30" grpId="0"/>
      <p:bldP spid="43"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mages with caption 1">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541338" y="104550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ounded Rectangle 18"/>
          <p:cNvSpPr/>
          <p:nvPr userDrawn="1"/>
        </p:nvSpPr>
        <p:spPr>
          <a:xfrm>
            <a:off x="541338" y="219741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65" hasCustomPrompt="1"/>
          </p:nvPr>
        </p:nvSpPr>
        <p:spPr>
          <a:xfrm>
            <a:off x="800100" y="224353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800100" y="246461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3" name="Picture Placeholder 2"/>
          <p:cNvSpPr>
            <a:spLocks noGrp="1"/>
          </p:cNvSpPr>
          <p:nvPr>
            <p:ph type="pic" sz="quarter" idx="66"/>
          </p:nvPr>
        </p:nvSpPr>
        <p:spPr>
          <a:xfrm>
            <a:off x="4956176" y="104550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Rounded Rectangle 18"/>
          <p:cNvSpPr/>
          <p:nvPr userDrawn="1"/>
        </p:nvSpPr>
        <p:spPr>
          <a:xfrm>
            <a:off x="4956176" y="219741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7"/>
          <p:cNvSpPr>
            <a:spLocks noGrp="1"/>
          </p:cNvSpPr>
          <p:nvPr>
            <p:ph type="body" sz="quarter" idx="67" hasCustomPrompt="1"/>
          </p:nvPr>
        </p:nvSpPr>
        <p:spPr>
          <a:xfrm>
            <a:off x="5214938" y="224353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68" hasCustomPrompt="1"/>
          </p:nvPr>
        </p:nvSpPr>
        <p:spPr>
          <a:xfrm>
            <a:off x="5214938" y="246461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1" name="Picture Placeholder 2"/>
          <p:cNvSpPr>
            <a:spLocks noGrp="1"/>
          </p:cNvSpPr>
          <p:nvPr>
            <p:ph type="pic" sz="quarter" idx="69"/>
          </p:nvPr>
        </p:nvSpPr>
        <p:spPr>
          <a:xfrm>
            <a:off x="541338" y="304575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2" name="Rounded Rectangle 18"/>
          <p:cNvSpPr/>
          <p:nvPr userDrawn="1"/>
        </p:nvSpPr>
        <p:spPr>
          <a:xfrm>
            <a:off x="541338" y="419766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 Placeholder 7"/>
          <p:cNvSpPr>
            <a:spLocks noGrp="1"/>
          </p:cNvSpPr>
          <p:nvPr>
            <p:ph type="body" sz="quarter" idx="70" hasCustomPrompt="1"/>
          </p:nvPr>
        </p:nvSpPr>
        <p:spPr>
          <a:xfrm>
            <a:off x="800100" y="424378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71" hasCustomPrompt="1"/>
          </p:nvPr>
        </p:nvSpPr>
        <p:spPr>
          <a:xfrm>
            <a:off x="800100" y="446486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5" name="Picture Placeholder 2"/>
          <p:cNvSpPr>
            <a:spLocks noGrp="1"/>
          </p:cNvSpPr>
          <p:nvPr>
            <p:ph type="pic" sz="quarter" idx="72"/>
          </p:nvPr>
        </p:nvSpPr>
        <p:spPr>
          <a:xfrm>
            <a:off x="4956176" y="304575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6" name="Rounded Rectangle 18"/>
          <p:cNvSpPr/>
          <p:nvPr userDrawn="1"/>
        </p:nvSpPr>
        <p:spPr>
          <a:xfrm>
            <a:off x="4956176" y="419766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7" name="Text Placeholder 7"/>
          <p:cNvSpPr>
            <a:spLocks noGrp="1"/>
          </p:cNvSpPr>
          <p:nvPr>
            <p:ph type="body" sz="quarter" idx="73" hasCustomPrompt="1"/>
          </p:nvPr>
        </p:nvSpPr>
        <p:spPr>
          <a:xfrm>
            <a:off x="5214938" y="424378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74" hasCustomPrompt="1"/>
          </p:nvPr>
        </p:nvSpPr>
        <p:spPr>
          <a:xfrm>
            <a:off x="5214938" y="446486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86870475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400" fill="hold"/>
                                        <p:tgtEl>
                                          <p:spTgt spid="38"/>
                                        </p:tgtEl>
                                        <p:attrNameLst>
                                          <p:attrName>ppt_w</p:attrName>
                                        </p:attrNameLst>
                                      </p:cBhvr>
                                      <p:tavLst>
                                        <p:tav tm="0">
                                          <p:val>
                                            <p:fltVal val="0"/>
                                          </p:val>
                                        </p:tav>
                                        <p:tav tm="100000">
                                          <p:val>
                                            <p:strVal val="#ppt_w"/>
                                          </p:val>
                                        </p:tav>
                                      </p:tavLst>
                                    </p:anim>
                                    <p:anim calcmode="lin" valueType="num">
                                      <p:cBhvr>
                                        <p:cTn id="27" dur="400" fill="hold"/>
                                        <p:tgtEl>
                                          <p:spTgt spid="38"/>
                                        </p:tgtEl>
                                        <p:attrNameLst>
                                          <p:attrName>ppt_h</p:attrName>
                                        </p:attrNameLst>
                                      </p:cBhvr>
                                      <p:tavLst>
                                        <p:tav tm="0">
                                          <p:val>
                                            <p:fltVal val="0"/>
                                          </p:val>
                                        </p:tav>
                                        <p:tav tm="100000">
                                          <p:val>
                                            <p:strVal val="#ppt_h"/>
                                          </p:val>
                                        </p:tav>
                                      </p:tavLst>
                                    </p:anim>
                                    <p:animEffect transition="in" filter="fade">
                                      <p:cBhvr>
                                        <p:cTn id="28" dur="400"/>
                                        <p:tgtEl>
                                          <p:spTgt spid="38"/>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41">
                                            <p:txEl>
                                              <p:pRg st="0" end="0"/>
                                            </p:txEl>
                                          </p:spTgt>
                                        </p:tgtEl>
                                        <p:attrNameLst>
                                          <p:attrName>style.visibility</p:attrName>
                                        </p:attrNameLst>
                                      </p:cBhvr>
                                      <p:to>
                                        <p:strVal val="visible"/>
                                      </p:to>
                                    </p:set>
                                    <p:animEffect transition="in" filter="fade">
                                      <p:cBhvr>
                                        <p:cTn id="31" dur="500"/>
                                        <p:tgtEl>
                                          <p:spTgt spid="41">
                                            <p:txEl>
                                              <p:pRg st="0" end="0"/>
                                            </p:txEl>
                                          </p:spTgt>
                                        </p:tgtEl>
                                      </p:cBhvr>
                                    </p:animEffect>
                                    <p:anim calcmode="lin" valueType="num">
                                      <p:cBhvr>
                                        <p:cTn id="32"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41">
                                            <p:txEl>
                                              <p:pRg st="0" end="0"/>
                                            </p:txEl>
                                          </p:spTgt>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800"/>
                                  </p:stCondLst>
                                  <p:childTnLst>
                                    <p:set>
                                      <p:cBhvr>
                                        <p:cTn id="35" dur="1" fill="hold">
                                          <p:stCondLst>
                                            <p:cond delay="0"/>
                                          </p:stCondLst>
                                        </p:cTn>
                                        <p:tgtEl>
                                          <p:spTgt spid="42">
                                            <p:txEl>
                                              <p:pRg st="0" end="0"/>
                                            </p:txEl>
                                          </p:spTgt>
                                        </p:tgtEl>
                                        <p:attrNameLst>
                                          <p:attrName>style.visibility</p:attrName>
                                        </p:attrNameLst>
                                      </p:cBhvr>
                                      <p:to>
                                        <p:strVal val="visible"/>
                                      </p:to>
                                    </p:set>
                                    <p:animEffect transition="in" filter="fade">
                                      <p:cBhvr>
                                        <p:cTn id="36" dur="500"/>
                                        <p:tgtEl>
                                          <p:spTgt spid="42">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43"/>
                                        </p:tgtEl>
                                        <p:attrNameLst>
                                          <p:attrName>style.visibility</p:attrName>
                                        </p:attrNameLst>
                                      </p:cBhvr>
                                      <p:to>
                                        <p:strVal val="visible"/>
                                      </p:to>
                                    </p:set>
                                    <p:anim calcmode="lin" valueType="num">
                                      <p:cBhvr>
                                        <p:cTn id="39" dur="1000" fill="hold"/>
                                        <p:tgtEl>
                                          <p:spTgt spid="43"/>
                                        </p:tgtEl>
                                        <p:attrNameLst>
                                          <p:attrName>ppt_w</p:attrName>
                                        </p:attrNameLst>
                                      </p:cBhvr>
                                      <p:tavLst>
                                        <p:tav tm="0">
                                          <p:val>
                                            <p:fltVal val="0"/>
                                          </p:val>
                                        </p:tav>
                                        <p:tav tm="100000">
                                          <p:val>
                                            <p:strVal val="#ppt_w"/>
                                          </p:val>
                                        </p:tav>
                                      </p:tavLst>
                                    </p:anim>
                                    <p:anim calcmode="lin" valueType="num">
                                      <p:cBhvr>
                                        <p:cTn id="40" dur="1000" fill="hold"/>
                                        <p:tgtEl>
                                          <p:spTgt spid="43"/>
                                        </p:tgtEl>
                                        <p:attrNameLst>
                                          <p:attrName>ppt_h</p:attrName>
                                        </p:attrNameLst>
                                      </p:cBhvr>
                                      <p:tavLst>
                                        <p:tav tm="0">
                                          <p:val>
                                            <p:fltVal val="0"/>
                                          </p:val>
                                        </p:tav>
                                        <p:tav tm="100000">
                                          <p:val>
                                            <p:strVal val="#ppt_h"/>
                                          </p:val>
                                        </p:tav>
                                      </p:tavLst>
                                    </p:anim>
                                    <p:animEffect transition="in" filter="fade">
                                      <p:cBhvr>
                                        <p:cTn id="41" dur="1000"/>
                                        <p:tgtEl>
                                          <p:spTgt spid="43"/>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400" fill="hold"/>
                                        <p:tgtEl>
                                          <p:spTgt spid="44"/>
                                        </p:tgtEl>
                                        <p:attrNameLst>
                                          <p:attrName>ppt_w</p:attrName>
                                        </p:attrNameLst>
                                      </p:cBhvr>
                                      <p:tavLst>
                                        <p:tav tm="0">
                                          <p:val>
                                            <p:fltVal val="0"/>
                                          </p:val>
                                        </p:tav>
                                        <p:tav tm="100000">
                                          <p:val>
                                            <p:strVal val="#ppt_w"/>
                                          </p:val>
                                        </p:tav>
                                      </p:tavLst>
                                    </p:anim>
                                    <p:anim calcmode="lin" valueType="num">
                                      <p:cBhvr>
                                        <p:cTn id="46" dur="400" fill="hold"/>
                                        <p:tgtEl>
                                          <p:spTgt spid="44"/>
                                        </p:tgtEl>
                                        <p:attrNameLst>
                                          <p:attrName>ppt_h</p:attrName>
                                        </p:attrNameLst>
                                      </p:cBhvr>
                                      <p:tavLst>
                                        <p:tav tm="0">
                                          <p:val>
                                            <p:fltVal val="0"/>
                                          </p:val>
                                        </p:tav>
                                        <p:tav tm="100000">
                                          <p:val>
                                            <p:strVal val="#ppt_h"/>
                                          </p:val>
                                        </p:tav>
                                      </p:tavLst>
                                    </p:anim>
                                    <p:animEffect transition="in" filter="fade">
                                      <p:cBhvr>
                                        <p:cTn id="47" dur="400"/>
                                        <p:tgtEl>
                                          <p:spTgt spid="44"/>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45">
                                            <p:txEl>
                                              <p:pRg st="0" end="0"/>
                                            </p:txEl>
                                          </p:spTgt>
                                        </p:tgtEl>
                                        <p:attrNameLst>
                                          <p:attrName>style.visibility</p:attrName>
                                        </p:attrNameLst>
                                      </p:cBhvr>
                                      <p:to>
                                        <p:strVal val="visible"/>
                                      </p:to>
                                    </p:set>
                                    <p:animEffect transition="in" filter="fade">
                                      <p:cBhvr>
                                        <p:cTn id="50" dur="500"/>
                                        <p:tgtEl>
                                          <p:spTgt spid="45">
                                            <p:txEl>
                                              <p:pRg st="0" end="0"/>
                                            </p:txEl>
                                          </p:spTgt>
                                        </p:tgtEl>
                                      </p:cBhvr>
                                    </p:animEffect>
                                    <p:anim calcmode="lin" valueType="num">
                                      <p:cBhvr>
                                        <p:cTn id="51"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45">
                                            <p:txEl>
                                              <p:pRg st="0" end="0"/>
                                            </p:txEl>
                                          </p:spTgt>
                                        </p:tgtEl>
                                        <p:attrNameLst>
                                          <p:attrName>ppt_y</p:attrName>
                                        </p:attrNameLst>
                                      </p:cBhvr>
                                      <p:tavLst>
                                        <p:tav tm="0">
                                          <p:val>
                                            <p:strVal val="#ppt_y+.1"/>
                                          </p:val>
                                        </p:tav>
                                        <p:tav tm="100000">
                                          <p:val>
                                            <p:strVal val="#ppt_y"/>
                                          </p:val>
                                        </p:tav>
                                      </p:tavLst>
                                    </p:anim>
                                  </p:childTnLst>
                                </p:cTn>
                              </p:par>
                              <p:par>
                                <p:cTn id="53" presetID="10" presetClass="entr" presetSubtype="0" fill="hold" grpId="0" nodeType="withEffect">
                                  <p:stCondLst>
                                    <p:cond delay="800"/>
                                  </p:stCondLst>
                                  <p:childTnLst>
                                    <p:set>
                                      <p:cBhvr>
                                        <p:cTn id="54" dur="1" fill="hold">
                                          <p:stCondLst>
                                            <p:cond delay="0"/>
                                          </p:stCondLst>
                                        </p:cTn>
                                        <p:tgtEl>
                                          <p:spTgt spid="50">
                                            <p:txEl>
                                              <p:pRg st="0" end="0"/>
                                            </p:txEl>
                                          </p:spTgt>
                                        </p:tgtEl>
                                        <p:attrNameLst>
                                          <p:attrName>style.visibility</p:attrName>
                                        </p:attrNameLst>
                                      </p:cBhvr>
                                      <p:to>
                                        <p:strVal val="visible"/>
                                      </p:to>
                                    </p:set>
                                    <p:animEffect transition="in" filter="fade">
                                      <p:cBhvr>
                                        <p:cTn id="55" dur="500"/>
                                        <p:tgtEl>
                                          <p:spTgt spid="50">
                                            <p:txEl>
                                              <p:pRg st="0" end="0"/>
                                            </p:txEl>
                                          </p:spTgt>
                                        </p:tgtEl>
                                      </p:cBhvr>
                                    </p:animEffect>
                                  </p:childTnLst>
                                </p:cTn>
                              </p:par>
                              <p:par>
                                <p:cTn id="56" presetID="53" presetClass="entr" presetSubtype="16" fill="hold" grpId="0" nodeType="withEffect" nodePh="1">
                                  <p:stCondLst>
                                    <p:cond delay="800"/>
                                  </p:stCondLst>
                                  <p:endCondLst>
                                    <p:cond evt="begin" delay="0">
                                      <p:tn val="56"/>
                                    </p:cond>
                                  </p:endCondLst>
                                  <p:childTnLst>
                                    <p:set>
                                      <p:cBhvr>
                                        <p:cTn id="57" dur="1" fill="hold">
                                          <p:stCondLst>
                                            <p:cond delay="0"/>
                                          </p:stCondLst>
                                        </p:cTn>
                                        <p:tgtEl>
                                          <p:spTgt spid="51"/>
                                        </p:tgtEl>
                                        <p:attrNameLst>
                                          <p:attrName>style.visibility</p:attrName>
                                        </p:attrNameLst>
                                      </p:cBhvr>
                                      <p:to>
                                        <p:strVal val="visible"/>
                                      </p:to>
                                    </p:set>
                                    <p:anim calcmode="lin" valueType="num">
                                      <p:cBhvr>
                                        <p:cTn id="58" dur="1000" fill="hold"/>
                                        <p:tgtEl>
                                          <p:spTgt spid="51"/>
                                        </p:tgtEl>
                                        <p:attrNameLst>
                                          <p:attrName>ppt_w</p:attrName>
                                        </p:attrNameLst>
                                      </p:cBhvr>
                                      <p:tavLst>
                                        <p:tav tm="0">
                                          <p:val>
                                            <p:fltVal val="0"/>
                                          </p:val>
                                        </p:tav>
                                        <p:tav tm="100000">
                                          <p:val>
                                            <p:strVal val="#ppt_w"/>
                                          </p:val>
                                        </p:tav>
                                      </p:tavLst>
                                    </p:anim>
                                    <p:anim calcmode="lin" valueType="num">
                                      <p:cBhvr>
                                        <p:cTn id="59" dur="1000" fill="hold"/>
                                        <p:tgtEl>
                                          <p:spTgt spid="51"/>
                                        </p:tgtEl>
                                        <p:attrNameLst>
                                          <p:attrName>ppt_h</p:attrName>
                                        </p:attrNameLst>
                                      </p:cBhvr>
                                      <p:tavLst>
                                        <p:tav tm="0">
                                          <p:val>
                                            <p:fltVal val="0"/>
                                          </p:val>
                                        </p:tav>
                                        <p:tav tm="100000">
                                          <p:val>
                                            <p:strVal val="#ppt_h"/>
                                          </p:val>
                                        </p:tav>
                                      </p:tavLst>
                                    </p:anim>
                                    <p:animEffect transition="in" filter="fade">
                                      <p:cBhvr>
                                        <p:cTn id="60" dur="1000"/>
                                        <p:tgtEl>
                                          <p:spTgt spid="51"/>
                                        </p:tgtEl>
                                      </p:cBhvr>
                                    </p:animEffect>
                                  </p:childTnLst>
                                </p:cTn>
                              </p:par>
                            </p:childTnLst>
                          </p:cTn>
                        </p:par>
                        <p:par>
                          <p:cTn id="61" fill="hold">
                            <p:stCondLst>
                              <p:cond delay="1500"/>
                            </p:stCondLst>
                            <p:childTnLst>
                              <p:par>
                                <p:cTn id="62" presetID="53" presetClass="entr" presetSubtype="16"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400" fill="hold"/>
                                        <p:tgtEl>
                                          <p:spTgt spid="52"/>
                                        </p:tgtEl>
                                        <p:attrNameLst>
                                          <p:attrName>ppt_w</p:attrName>
                                        </p:attrNameLst>
                                      </p:cBhvr>
                                      <p:tavLst>
                                        <p:tav tm="0">
                                          <p:val>
                                            <p:fltVal val="0"/>
                                          </p:val>
                                        </p:tav>
                                        <p:tav tm="100000">
                                          <p:val>
                                            <p:strVal val="#ppt_w"/>
                                          </p:val>
                                        </p:tav>
                                      </p:tavLst>
                                    </p:anim>
                                    <p:anim calcmode="lin" valueType="num">
                                      <p:cBhvr>
                                        <p:cTn id="65" dur="400" fill="hold"/>
                                        <p:tgtEl>
                                          <p:spTgt spid="52"/>
                                        </p:tgtEl>
                                        <p:attrNameLst>
                                          <p:attrName>ppt_h</p:attrName>
                                        </p:attrNameLst>
                                      </p:cBhvr>
                                      <p:tavLst>
                                        <p:tav tm="0">
                                          <p:val>
                                            <p:fltVal val="0"/>
                                          </p:val>
                                        </p:tav>
                                        <p:tav tm="100000">
                                          <p:val>
                                            <p:strVal val="#ppt_h"/>
                                          </p:val>
                                        </p:tav>
                                      </p:tavLst>
                                    </p:anim>
                                    <p:animEffect transition="in" filter="fade">
                                      <p:cBhvr>
                                        <p:cTn id="66" dur="400"/>
                                        <p:tgtEl>
                                          <p:spTgt spid="52"/>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53">
                                            <p:txEl>
                                              <p:pRg st="0" end="0"/>
                                            </p:txEl>
                                          </p:spTgt>
                                        </p:tgtEl>
                                        <p:attrNameLst>
                                          <p:attrName>style.visibility</p:attrName>
                                        </p:attrNameLst>
                                      </p:cBhvr>
                                      <p:to>
                                        <p:strVal val="visible"/>
                                      </p:to>
                                    </p:set>
                                    <p:animEffect transition="in" filter="fade">
                                      <p:cBhvr>
                                        <p:cTn id="69" dur="500"/>
                                        <p:tgtEl>
                                          <p:spTgt spid="53">
                                            <p:txEl>
                                              <p:pRg st="0" end="0"/>
                                            </p:txEl>
                                          </p:spTgt>
                                        </p:tgtEl>
                                      </p:cBhvr>
                                    </p:animEffect>
                                    <p:anim calcmode="lin" valueType="num">
                                      <p:cBhvr>
                                        <p:cTn id="70"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53">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54">
                                            <p:txEl>
                                              <p:pRg st="0" end="0"/>
                                            </p:txEl>
                                          </p:spTgt>
                                        </p:tgtEl>
                                        <p:attrNameLst>
                                          <p:attrName>style.visibility</p:attrName>
                                        </p:attrNameLst>
                                      </p:cBhvr>
                                      <p:to>
                                        <p:strVal val="visible"/>
                                      </p:to>
                                    </p:set>
                                    <p:animEffect transition="in" filter="fade">
                                      <p:cBhvr>
                                        <p:cTn id="74" dur="500"/>
                                        <p:tgtEl>
                                          <p:spTgt spid="54">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55"/>
                                        </p:tgtEl>
                                        <p:attrNameLst>
                                          <p:attrName>style.visibility</p:attrName>
                                        </p:attrNameLst>
                                      </p:cBhvr>
                                      <p:to>
                                        <p:strVal val="visible"/>
                                      </p:to>
                                    </p:set>
                                    <p:anim calcmode="lin" valueType="num">
                                      <p:cBhvr>
                                        <p:cTn id="77" dur="1000" fill="hold"/>
                                        <p:tgtEl>
                                          <p:spTgt spid="55"/>
                                        </p:tgtEl>
                                        <p:attrNameLst>
                                          <p:attrName>ppt_w</p:attrName>
                                        </p:attrNameLst>
                                      </p:cBhvr>
                                      <p:tavLst>
                                        <p:tav tm="0">
                                          <p:val>
                                            <p:fltVal val="0"/>
                                          </p:val>
                                        </p:tav>
                                        <p:tav tm="100000">
                                          <p:val>
                                            <p:strVal val="#ppt_w"/>
                                          </p:val>
                                        </p:tav>
                                      </p:tavLst>
                                    </p:anim>
                                    <p:anim calcmode="lin" valueType="num">
                                      <p:cBhvr>
                                        <p:cTn id="78" dur="1000" fill="hold"/>
                                        <p:tgtEl>
                                          <p:spTgt spid="55"/>
                                        </p:tgtEl>
                                        <p:attrNameLst>
                                          <p:attrName>ppt_h</p:attrName>
                                        </p:attrNameLst>
                                      </p:cBhvr>
                                      <p:tavLst>
                                        <p:tav tm="0">
                                          <p:val>
                                            <p:fltVal val="0"/>
                                          </p:val>
                                        </p:tav>
                                        <p:tav tm="100000">
                                          <p:val>
                                            <p:strVal val="#ppt_h"/>
                                          </p:val>
                                        </p:tav>
                                      </p:tavLst>
                                    </p:anim>
                                    <p:animEffect transition="in" filter="fade">
                                      <p:cBhvr>
                                        <p:cTn id="79" dur="1000"/>
                                        <p:tgtEl>
                                          <p:spTgt spid="55"/>
                                        </p:tgtEl>
                                      </p:cBhvr>
                                    </p:animEffect>
                                  </p:childTnLst>
                                </p:cTn>
                              </p:par>
                            </p:childTnLst>
                          </p:cTn>
                        </p:par>
                        <p:par>
                          <p:cTn id="80" fill="hold">
                            <p:stCondLst>
                              <p:cond delay="2000"/>
                            </p:stCondLst>
                            <p:childTnLst>
                              <p:par>
                                <p:cTn id="81" presetID="53" presetClass="entr" presetSubtype="16" fill="hold" grpId="0" nodeType="after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p:cTn id="83" dur="400" fill="hold"/>
                                        <p:tgtEl>
                                          <p:spTgt spid="56"/>
                                        </p:tgtEl>
                                        <p:attrNameLst>
                                          <p:attrName>ppt_w</p:attrName>
                                        </p:attrNameLst>
                                      </p:cBhvr>
                                      <p:tavLst>
                                        <p:tav tm="0">
                                          <p:val>
                                            <p:fltVal val="0"/>
                                          </p:val>
                                        </p:tav>
                                        <p:tav tm="100000">
                                          <p:val>
                                            <p:strVal val="#ppt_w"/>
                                          </p:val>
                                        </p:tav>
                                      </p:tavLst>
                                    </p:anim>
                                    <p:anim calcmode="lin" valueType="num">
                                      <p:cBhvr>
                                        <p:cTn id="84" dur="400" fill="hold"/>
                                        <p:tgtEl>
                                          <p:spTgt spid="56"/>
                                        </p:tgtEl>
                                        <p:attrNameLst>
                                          <p:attrName>ppt_h</p:attrName>
                                        </p:attrNameLst>
                                      </p:cBhvr>
                                      <p:tavLst>
                                        <p:tav tm="0">
                                          <p:val>
                                            <p:fltVal val="0"/>
                                          </p:val>
                                        </p:tav>
                                        <p:tav tm="100000">
                                          <p:val>
                                            <p:strVal val="#ppt_h"/>
                                          </p:val>
                                        </p:tav>
                                      </p:tavLst>
                                    </p:anim>
                                    <p:animEffect transition="in" filter="fade">
                                      <p:cBhvr>
                                        <p:cTn id="85" dur="400"/>
                                        <p:tgtEl>
                                          <p:spTgt spid="56"/>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57">
                                            <p:txEl>
                                              <p:pRg st="0" end="0"/>
                                            </p:txEl>
                                          </p:spTgt>
                                        </p:tgtEl>
                                        <p:attrNameLst>
                                          <p:attrName>style.visibility</p:attrName>
                                        </p:attrNameLst>
                                      </p:cBhvr>
                                      <p:to>
                                        <p:strVal val="visible"/>
                                      </p:to>
                                    </p:set>
                                    <p:animEffect transition="in" filter="fade">
                                      <p:cBhvr>
                                        <p:cTn id="88" dur="500"/>
                                        <p:tgtEl>
                                          <p:spTgt spid="57">
                                            <p:txEl>
                                              <p:pRg st="0" end="0"/>
                                            </p:txEl>
                                          </p:spTgt>
                                        </p:tgtEl>
                                      </p:cBhvr>
                                    </p:animEffect>
                                    <p:anim calcmode="lin" valueType="num">
                                      <p:cBhvr>
                                        <p:cTn id="89"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0" dur="500" fill="hold"/>
                                        <p:tgtEl>
                                          <p:spTgt spid="57">
                                            <p:txEl>
                                              <p:pRg st="0" end="0"/>
                                            </p:txEl>
                                          </p:spTgt>
                                        </p:tgtEl>
                                        <p:attrNameLst>
                                          <p:attrName>ppt_y</p:attrName>
                                        </p:attrNameLst>
                                      </p:cBhvr>
                                      <p:tavLst>
                                        <p:tav tm="0">
                                          <p:val>
                                            <p:strVal val="#ppt_y+.1"/>
                                          </p:val>
                                        </p:tav>
                                        <p:tav tm="100000">
                                          <p:val>
                                            <p:strVal val="#ppt_y"/>
                                          </p:val>
                                        </p:tav>
                                      </p:tavLst>
                                    </p:anim>
                                  </p:childTnLst>
                                </p:cTn>
                              </p:par>
                              <p:par>
                                <p:cTn id="91" presetID="10" presetClass="entr" presetSubtype="0" fill="hold" grpId="0" nodeType="withEffect">
                                  <p:stCondLst>
                                    <p:cond delay="80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fade">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38" grpId="0" animBg="1"/>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452441"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452441"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Picture Placeholder 2"/>
          <p:cNvSpPr>
            <a:spLocks noGrp="1" noChangeAspect="1"/>
          </p:cNvSpPr>
          <p:nvPr>
            <p:ph type="pic" sz="quarter" idx="17"/>
          </p:nvPr>
        </p:nvSpPr>
        <p:spPr>
          <a:xfrm>
            <a:off x="452441"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5" name="Text Placeholder 7"/>
          <p:cNvSpPr>
            <a:spLocks noGrp="1"/>
          </p:cNvSpPr>
          <p:nvPr>
            <p:ph type="body" sz="quarter" idx="66" hasCustomPrompt="1"/>
          </p:nvPr>
        </p:nvSpPr>
        <p:spPr>
          <a:xfrm>
            <a:off x="2586039"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67" hasCustomPrompt="1"/>
          </p:nvPr>
        </p:nvSpPr>
        <p:spPr>
          <a:xfrm>
            <a:off x="2586039"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7" name="Picture Placeholder 2"/>
          <p:cNvSpPr>
            <a:spLocks noGrp="1" noChangeAspect="1"/>
          </p:cNvSpPr>
          <p:nvPr>
            <p:ph type="pic" sz="quarter" idx="68"/>
          </p:nvPr>
        </p:nvSpPr>
        <p:spPr>
          <a:xfrm>
            <a:off x="2586039"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4668841"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0" name="Text Placeholder 2"/>
          <p:cNvSpPr>
            <a:spLocks noGrp="1"/>
          </p:cNvSpPr>
          <p:nvPr>
            <p:ph type="body" sz="quarter" idx="70" hasCustomPrompt="1"/>
          </p:nvPr>
        </p:nvSpPr>
        <p:spPr>
          <a:xfrm>
            <a:off x="4668841"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6" name="Picture Placeholder 2"/>
          <p:cNvSpPr>
            <a:spLocks noGrp="1" noChangeAspect="1"/>
          </p:cNvSpPr>
          <p:nvPr>
            <p:ph type="pic" sz="quarter" idx="71"/>
          </p:nvPr>
        </p:nvSpPr>
        <p:spPr>
          <a:xfrm>
            <a:off x="4668841"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7" name="Text Placeholder 7"/>
          <p:cNvSpPr>
            <a:spLocks noGrp="1"/>
          </p:cNvSpPr>
          <p:nvPr>
            <p:ph type="body" sz="quarter" idx="72" hasCustomPrompt="1"/>
          </p:nvPr>
        </p:nvSpPr>
        <p:spPr>
          <a:xfrm>
            <a:off x="6809178"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8" name="Text Placeholder 2"/>
          <p:cNvSpPr>
            <a:spLocks noGrp="1"/>
          </p:cNvSpPr>
          <p:nvPr>
            <p:ph type="body" sz="quarter" idx="73" hasCustomPrompt="1"/>
          </p:nvPr>
        </p:nvSpPr>
        <p:spPr>
          <a:xfrm>
            <a:off x="6809178"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9" name="Picture Placeholder 2"/>
          <p:cNvSpPr>
            <a:spLocks noGrp="1" noChangeAspect="1"/>
          </p:cNvSpPr>
          <p:nvPr>
            <p:ph type="pic" sz="quarter" idx="74"/>
          </p:nvPr>
        </p:nvSpPr>
        <p:spPr>
          <a:xfrm>
            <a:off x="6809178"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98420653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fade">
                                      <p:cBhvr>
                                        <p:cTn id="34" dur="500"/>
                                        <p:tgtEl>
                                          <p:spTgt spid="35">
                                            <p:txEl>
                                              <p:pRg st="0" end="0"/>
                                            </p:txEl>
                                          </p:spTgt>
                                        </p:tgtEl>
                                      </p:cBhvr>
                                    </p:animEffect>
                                    <p:anim calcmode="lin" valueType="num">
                                      <p:cBhvr>
                                        <p:cTn id="3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35">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36">
                                            <p:txEl>
                                              <p:pRg st="0" end="0"/>
                                            </p:txEl>
                                          </p:spTgt>
                                        </p:tgtEl>
                                        <p:attrNameLst>
                                          <p:attrName>style.visibility</p:attrName>
                                        </p:attrNameLst>
                                      </p:cBhvr>
                                      <p:to>
                                        <p:strVal val="visible"/>
                                      </p:to>
                                    </p:set>
                                    <p:animEffect transition="in" filter="fade">
                                      <p:cBhvr>
                                        <p:cTn id="39" dur="500"/>
                                        <p:tgtEl>
                                          <p:spTgt spid="36">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9">
                                            <p:txEl>
                                              <p:pRg st="0" end="0"/>
                                            </p:txEl>
                                          </p:spTgt>
                                        </p:tgtEl>
                                        <p:attrNameLst>
                                          <p:attrName>style.visibility</p:attrName>
                                        </p:attrNameLst>
                                      </p:cBhvr>
                                      <p:to>
                                        <p:strVal val="visible"/>
                                      </p:to>
                                    </p:set>
                                    <p:animEffect transition="in" filter="fade">
                                      <p:cBhvr>
                                        <p:cTn id="48" dur="500"/>
                                        <p:tgtEl>
                                          <p:spTgt spid="39">
                                            <p:txEl>
                                              <p:pRg st="0" end="0"/>
                                            </p:txEl>
                                          </p:spTgt>
                                        </p:tgtEl>
                                      </p:cBhvr>
                                    </p:animEffect>
                                    <p:anim calcmode="lin" valueType="num">
                                      <p:cBhvr>
                                        <p:cTn id="49"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9">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40">
                                            <p:txEl>
                                              <p:pRg st="0" end="0"/>
                                            </p:txEl>
                                          </p:spTgt>
                                        </p:tgtEl>
                                        <p:attrNameLst>
                                          <p:attrName>style.visibility</p:attrName>
                                        </p:attrNameLst>
                                      </p:cBhvr>
                                      <p:to>
                                        <p:strVal val="visible"/>
                                      </p:to>
                                    </p:set>
                                    <p:animEffect transition="in" filter="fade">
                                      <p:cBhvr>
                                        <p:cTn id="53" dur="500"/>
                                        <p:tgtEl>
                                          <p:spTgt spid="40">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Effect transition="in" filter="fade">
                                      <p:cBhvr>
                                        <p:cTn id="59" dur="500"/>
                                        <p:tgtEl>
                                          <p:spTgt spid="46"/>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7">
                                            <p:txEl>
                                              <p:pRg st="0" end="0"/>
                                            </p:txEl>
                                          </p:spTgt>
                                        </p:tgtEl>
                                        <p:attrNameLst>
                                          <p:attrName>style.visibility</p:attrName>
                                        </p:attrNameLst>
                                      </p:cBhvr>
                                      <p:to>
                                        <p:strVal val="visible"/>
                                      </p:to>
                                    </p:set>
                                    <p:animEffect transition="in" filter="fade">
                                      <p:cBhvr>
                                        <p:cTn id="62" dur="500"/>
                                        <p:tgtEl>
                                          <p:spTgt spid="47">
                                            <p:txEl>
                                              <p:pRg st="0" end="0"/>
                                            </p:txEl>
                                          </p:spTgt>
                                        </p:tgtEl>
                                      </p:cBhvr>
                                    </p:animEffect>
                                    <p:anim calcmode="lin" valueType="num">
                                      <p:cBhvr>
                                        <p:cTn id="63"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47">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49"/>
                                        </p:tgtEl>
                                        <p:attrNameLst>
                                          <p:attrName>style.visibility</p:attrName>
                                        </p:attrNameLst>
                                      </p:cBhvr>
                                      <p:to>
                                        <p:strVal val="visible"/>
                                      </p:to>
                                    </p:set>
                                    <p:anim calcmode="lin" valueType="num">
                                      <p:cBhvr>
                                        <p:cTn id="71" dur="500" fill="hold"/>
                                        <p:tgtEl>
                                          <p:spTgt spid="49"/>
                                        </p:tgtEl>
                                        <p:attrNameLst>
                                          <p:attrName>ppt_w</p:attrName>
                                        </p:attrNameLst>
                                      </p:cBhvr>
                                      <p:tavLst>
                                        <p:tav tm="0">
                                          <p:val>
                                            <p:fltVal val="0"/>
                                          </p:val>
                                        </p:tav>
                                        <p:tav tm="100000">
                                          <p:val>
                                            <p:strVal val="#ppt_w"/>
                                          </p:val>
                                        </p:tav>
                                      </p:tavLst>
                                    </p:anim>
                                    <p:anim calcmode="lin" valueType="num">
                                      <p:cBhvr>
                                        <p:cTn id="72" dur="500" fill="hold"/>
                                        <p:tgtEl>
                                          <p:spTgt spid="49"/>
                                        </p:tgtEl>
                                        <p:attrNameLst>
                                          <p:attrName>ppt_h</p:attrName>
                                        </p:attrNameLst>
                                      </p:cBhvr>
                                      <p:tavLst>
                                        <p:tav tm="0">
                                          <p:val>
                                            <p:fltVal val="0"/>
                                          </p:val>
                                        </p:tav>
                                        <p:tav tm="100000">
                                          <p:val>
                                            <p:strVal val="#ppt_h"/>
                                          </p:val>
                                        </p:tav>
                                      </p:tavLst>
                                    </p:anim>
                                    <p:animEffect transition="in" filter="fade">
                                      <p:cBhvr>
                                        <p:cTn id="7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withEffect">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6"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ircle images with caption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2128838" y="136045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2128838" y="158154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Picture Placeholder 2"/>
          <p:cNvSpPr>
            <a:spLocks noGrp="1" noChangeAspect="1"/>
          </p:cNvSpPr>
          <p:nvPr>
            <p:ph type="pic" sz="quarter" idx="17"/>
          </p:nvPr>
        </p:nvSpPr>
        <p:spPr>
          <a:xfrm>
            <a:off x="452439" y="135111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3" name="Text Placeholder 7"/>
          <p:cNvSpPr>
            <a:spLocks noGrp="1"/>
          </p:cNvSpPr>
          <p:nvPr>
            <p:ph type="body" sz="quarter" idx="66" hasCustomPrompt="1"/>
          </p:nvPr>
        </p:nvSpPr>
        <p:spPr>
          <a:xfrm>
            <a:off x="6442076" y="136045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67" hasCustomPrompt="1"/>
          </p:nvPr>
        </p:nvSpPr>
        <p:spPr>
          <a:xfrm>
            <a:off x="6442076" y="158154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Picture Placeholder 2"/>
          <p:cNvSpPr>
            <a:spLocks noGrp="1" noChangeAspect="1"/>
          </p:cNvSpPr>
          <p:nvPr>
            <p:ph type="pic" sz="quarter" idx="68"/>
          </p:nvPr>
        </p:nvSpPr>
        <p:spPr>
          <a:xfrm>
            <a:off x="4765677" y="135111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7" name="Text Placeholder 7"/>
          <p:cNvSpPr>
            <a:spLocks noGrp="1"/>
          </p:cNvSpPr>
          <p:nvPr>
            <p:ph type="body" sz="quarter" idx="69" hasCustomPrompt="1"/>
          </p:nvPr>
        </p:nvSpPr>
        <p:spPr>
          <a:xfrm>
            <a:off x="2128838" y="299494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Text Placeholder 2"/>
          <p:cNvSpPr>
            <a:spLocks noGrp="1"/>
          </p:cNvSpPr>
          <p:nvPr>
            <p:ph type="body" sz="quarter" idx="70" hasCustomPrompt="1"/>
          </p:nvPr>
        </p:nvSpPr>
        <p:spPr>
          <a:xfrm>
            <a:off x="2128838" y="321603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9" name="Picture Placeholder 2"/>
          <p:cNvSpPr>
            <a:spLocks noGrp="1" noChangeAspect="1"/>
          </p:cNvSpPr>
          <p:nvPr>
            <p:ph type="pic" sz="quarter" idx="71"/>
          </p:nvPr>
        </p:nvSpPr>
        <p:spPr>
          <a:xfrm>
            <a:off x="452439" y="298560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0" name="Text Placeholder 7"/>
          <p:cNvSpPr>
            <a:spLocks noGrp="1"/>
          </p:cNvSpPr>
          <p:nvPr>
            <p:ph type="body" sz="quarter" idx="72" hasCustomPrompt="1"/>
          </p:nvPr>
        </p:nvSpPr>
        <p:spPr>
          <a:xfrm>
            <a:off x="6442076" y="299494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73" hasCustomPrompt="1"/>
          </p:nvPr>
        </p:nvSpPr>
        <p:spPr>
          <a:xfrm>
            <a:off x="6442076" y="321603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2" name="Picture Placeholder 2"/>
          <p:cNvSpPr>
            <a:spLocks noGrp="1" noChangeAspect="1"/>
          </p:cNvSpPr>
          <p:nvPr>
            <p:ph type="pic" sz="quarter" idx="74"/>
          </p:nvPr>
        </p:nvSpPr>
        <p:spPr>
          <a:xfrm>
            <a:off x="4765677" y="298560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00820247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500"/>
                                        <p:tgtEl>
                                          <p:spTgt spid="23">
                                            <p:txEl>
                                              <p:pRg st="0" end="0"/>
                                            </p:txEl>
                                          </p:spTgt>
                                        </p:tgtEl>
                                      </p:cBhvr>
                                    </p:animEffect>
                                    <p:anim calcmode="lin" valueType="num">
                                      <p:cBhvr>
                                        <p:cTn id="3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24">
                                            <p:txEl>
                                              <p:pRg st="0" end="0"/>
                                            </p:txEl>
                                          </p:spTgt>
                                        </p:tgtEl>
                                        <p:attrNameLst>
                                          <p:attrName>style.visibility</p:attrName>
                                        </p:attrNameLst>
                                      </p:cBhvr>
                                      <p:to>
                                        <p:strVal val="visible"/>
                                      </p:to>
                                    </p:set>
                                    <p:animEffect transition="in" filter="fade">
                                      <p:cBhvr>
                                        <p:cTn id="39" dur="500"/>
                                        <p:tgtEl>
                                          <p:spTgt spid="24">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27">
                                            <p:txEl>
                                              <p:pRg st="0" end="0"/>
                                            </p:txEl>
                                          </p:spTgt>
                                        </p:tgtEl>
                                        <p:attrNameLst>
                                          <p:attrName>style.visibility</p:attrName>
                                        </p:attrNameLst>
                                      </p:cBhvr>
                                      <p:to>
                                        <p:strVal val="visible"/>
                                      </p:to>
                                    </p:set>
                                    <p:animEffect transition="in" filter="fade">
                                      <p:cBhvr>
                                        <p:cTn id="48" dur="500"/>
                                        <p:tgtEl>
                                          <p:spTgt spid="27">
                                            <p:txEl>
                                              <p:pRg st="0" end="0"/>
                                            </p:txEl>
                                          </p:spTgt>
                                        </p:tgtEl>
                                      </p:cBhvr>
                                    </p:animEffect>
                                    <p:anim calcmode="lin" valueType="num">
                                      <p:cBhvr>
                                        <p:cTn id="4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2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30">
                                            <p:txEl>
                                              <p:pRg st="0" end="0"/>
                                            </p:txEl>
                                          </p:spTgt>
                                        </p:tgtEl>
                                        <p:attrNameLst>
                                          <p:attrName>style.visibility</p:attrName>
                                        </p:attrNameLst>
                                      </p:cBhvr>
                                      <p:to>
                                        <p:strVal val="visible"/>
                                      </p:to>
                                    </p:set>
                                    <p:animEffect transition="in" filter="fade">
                                      <p:cBhvr>
                                        <p:cTn id="62" dur="500"/>
                                        <p:tgtEl>
                                          <p:spTgt spid="30">
                                            <p:txEl>
                                              <p:pRg st="0" end="0"/>
                                            </p:txEl>
                                          </p:spTgt>
                                        </p:tgtEl>
                                      </p:cBhvr>
                                    </p:animEffect>
                                    <p:anim calcmode="lin" valueType="num">
                                      <p:cBhvr>
                                        <p:cTn id="6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31">
                                            <p:txEl>
                                              <p:pRg st="0" end="0"/>
                                            </p:txEl>
                                          </p:spTgt>
                                        </p:tgtEl>
                                        <p:attrNameLst>
                                          <p:attrName>style.visibility</p:attrName>
                                        </p:attrNameLst>
                                      </p:cBhvr>
                                      <p:to>
                                        <p:strVal val="visible"/>
                                      </p:to>
                                    </p:set>
                                    <p:animEffect transition="in" filter="fade">
                                      <p:cBhvr>
                                        <p:cTn id="67" dur="500"/>
                                        <p:tgtEl>
                                          <p:spTgt spid="31">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Effect transition="in" filter="fade">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withEffect">
                  <p:stCondLst>
                    <p:cond delay="8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ight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4524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Picture Placeholder 2"/>
          <p:cNvSpPr>
            <a:spLocks noGrp="1" noChangeAspect="1"/>
          </p:cNvSpPr>
          <p:nvPr>
            <p:ph type="pic" sz="quarter" idx="17"/>
          </p:nvPr>
        </p:nvSpPr>
        <p:spPr>
          <a:xfrm>
            <a:off x="4318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6" name="Text Placeholder 7"/>
          <p:cNvSpPr>
            <a:spLocks noGrp="1"/>
          </p:cNvSpPr>
          <p:nvPr>
            <p:ph type="body" sz="quarter" idx="66" hasCustomPrompt="1"/>
          </p:nvPr>
        </p:nvSpPr>
        <p:spPr>
          <a:xfrm>
            <a:off x="27130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8" name="Picture Placeholder 2"/>
          <p:cNvSpPr>
            <a:spLocks noGrp="1" noChangeAspect="1"/>
          </p:cNvSpPr>
          <p:nvPr>
            <p:ph type="pic" sz="quarter" idx="68"/>
          </p:nvPr>
        </p:nvSpPr>
        <p:spPr>
          <a:xfrm>
            <a:off x="26924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49101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Picture Placeholder 2"/>
          <p:cNvSpPr>
            <a:spLocks noGrp="1" noChangeAspect="1"/>
          </p:cNvSpPr>
          <p:nvPr>
            <p:ph type="pic" sz="quarter" idx="71"/>
          </p:nvPr>
        </p:nvSpPr>
        <p:spPr>
          <a:xfrm>
            <a:off x="48895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Text Placeholder 7"/>
          <p:cNvSpPr>
            <a:spLocks noGrp="1"/>
          </p:cNvSpPr>
          <p:nvPr>
            <p:ph type="body" sz="quarter" idx="72" hasCustomPrompt="1"/>
          </p:nvPr>
        </p:nvSpPr>
        <p:spPr>
          <a:xfrm>
            <a:off x="7153276"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6" name="Picture Placeholder 2"/>
          <p:cNvSpPr>
            <a:spLocks noGrp="1" noChangeAspect="1"/>
          </p:cNvSpPr>
          <p:nvPr>
            <p:ph type="pic" sz="quarter" idx="74"/>
          </p:nvPr>
        </p:nvSpPr>
        <p:spPr>
          <a:xfrm>
            <a:off x="7132641"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9" name="Text Placeholder 7"/>
          <p:cNvSpPr>
            <a:spLocks noGrp="1"/>
          </p:cNvSpPr>
          <p:nvPr>
            <p:ph type="body" sz="quarter" idx="75" hasCustomPrompt="1"/>
          </p:nvPr>
        </p:nvSpPr>
        <p:spPr>
          <a:xfrm>
            <a:off x="4524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0" name="Picture Placeholder 2"/>
          <p:cNvSpPr>
            <a:spLocks noGrp="1" noChangeAspect="1"/>
          </p:cNvSpPr>
          <p:nvPr>
            <p:ph type="pic" sz="quarter" idx="76"/>
          </p:nvPr>
        </p:nvSpPr>
        <p:spPr>
          <a:xfrm>
            <a:off x="3937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1" name="Text Placeholder 7"/>
          <p:cNvSpPr>
            <a:spLocks noGrp="1"/>
          </p:cNvSpPr>
          <p:nvPr>
            <p:ph type="body" sz="quarter" idx="77" hasCustomPrompt="1"/>
          </p:nvPr>
        </p:nvSpPr>
        <p:spPr>
          <a:xfrm>
            <a:off x="27130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2" name="Picture Placeholder 2"/>
          <p:cNvSpPr>
            <a:spLocks noGrp="1" noChangeAspect="1"/>
          </p:cNvSpPr>
          <p:nvPr>
            <p:ph type="pic" sz="quarter" idx="78"/>
          </p:nvPr>
        </p:nvSpPr>
        <p:spPr>
          <a:xfrm>
            <a:off x="26543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3" name="Text Placeholder 7"/>
          <p:cNvSpPr>
            <a:spLocks noGrp="1"/>
          </p:cNvSpPr>
          <p:nvPr>
            <p:ph type="body" sz="quarter" idx="79" hasCustomPrompt="1"/>
          </p:nvPr>
        </p:nvSpPr>
        <p:spPr>
          <a:xfrm>
            <a:off x="49101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4" name="Picture Placeholder 2"/>
          <p:cNvSpPr>
            <a:spLocks noGrp="1" noChangeAspect="1"/>
          </p:cNvSpPr>
          <p:nvPr>
            <p:ph type="pic" sz="quarter" idx="80"/>
          </p:nvPr>
        </p:nvSpPr>
        <p:spPr>
          <a:xfrm>
            <a:off x="48514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5" name="Text Placeholder 7"/>
          <p:cNvSpPr>
            <a:spLocks noGrp="1"/>
          </p:cNvSpPr>
          <p:nvPr>
            <p:ph type="body" sz="quarter" idx="81" hasCustomPrompt="1"/>
          </p:nvPr>
        </p:nvSpPr>
        <p:spPr>
          <a:xfrm>
            <a:off x="7153276"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6" name="Picture Placeholder 2"/>
          <p:cNvSpPr>
            <a:spLocks noGrp="1" noChangeAspect="1"/>
          </p:cNvSpPr>
          <p:nvPr>
            <p:ph type="pic" sz="quarter" idx="82"/>
          </p:nvPr>
        </p:nvSpPr>
        <p:spPr>
          <a:xfrm>
            <a:off x="7094541"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405689754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fade">
                                      <p:cBhvr>
                                        <p:cTn id="31" dur="500"/>
                                        <p:tgtEl>
                                          <p:spTgt spid="36">
                                            <p:txEl>
                                              <p:pRg st="0" end="0"/>
                                            </p:txEl>
                                          </p:spTgt>
                                        </p:tgtEl>
                                      </p:cBhvr>
                                    </p:animEffect>
                                    <p:anim calcmode="lin" valueType="num">
                                      <p:cBhvr>
                                        <p:cTn id="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anim calcmode="lin" valueType="num">
                                      <p:cBhvr>
                                        <p:cTn id="4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53" presetClass="entr" presetSubtype="16" fill="hold" grpId="0" nodeType="afterEffect" nodePh="1">
                                  <p:stCondLst>
                                    <p:cond delay="0"/>
                                  </p:stCondLst>
                                  <p:endCondLst>
                                    <p:cond evt="begin" delay="0">
                                      <p:tn val="46"/>
                                    </p:cond>
                                  </p:end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par>
                                <p:cTn id="51" presetID="42" presetClass="entr" presetSubtype="0" fill="hold" grpId="0" nodeType="withEffect">
                                  <p:stCondLst>
                                    <p:cond delay="200"/>
                                  </p:stCondLst>
                                  <p:childTnLst>
                                    <p:set>
                                      <p:cBhvr>
                                        <p:cTn id="52" dur="1" fill="hold">
                                          <p:stCondLst>
                                            <p:cond delay="0"/>
                                          </p:stCondLst>
                                        </p:cTn>
                                        <p:tgtEl>
                                          <p:spTgt spid="44">
                                            <p:txEl>
                                              <p:pRg st="0" end="0"/>
                                            </p:txEl>
                                          </p:spTgt>
                                        </p:tgtEl>
                                        <p:attrNameLst>
                                          <p:attrName>style.visibility</p:attrName>
                                        </p:attrNameLst>
                                      </p:cBhvr>
                                      <p:to>
                                        <p:strVal val="visible"/>
                                      </p:to>
                                    </p:set>
                                    <p:animEffect transition="in" filter="fade">
                                      <p:cBhvr>
                                        <p:cTn id="53" dur="500"/>
                                        <p:tgtEl>
                                          <p:spTgt spid="44">
                                            <p:txEl>
                                              <p:pRg st="0" end="0"/>
                                            </p:txEl>
                                          </p:spTgt>
                                        </p:tgtEl>
                                      </p:cBhvr>
                                    </p:animEffect>
                                    <p:anim calcmode="lin" valueType="num">
                                      <p:cBhvr>
                                        <p:cTn id="54"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46"/>
                                        </p:tgtEl>
                                        <p:attrNameLst>
                                          <p:attrName>style.visibility</p:attrName>
                                        </p:attrNameLst>
                                      </p:cBhvr>
                                      <p:to>
                                        <p:strVal val="visible"/>
                                      </p:to>
                                    </p:set>
                                    <p:anim calcmode="lin" valueType="num">
                                      <p:cBhvr>
                                        <p:cTn id="59" dur="500" fill="hold"/>
                                        <p:tgtEl>
                                          <p:spTgt spid="46"/>
                                        </p:tgtEl>
                                        <p:attrNameLst>
                                          <p:attrName>ppt_w</p:attrName>
                                        </p:attrNameLst>
                                      </p:cBhvr>
                                      <p:tavLst>
                                        <p:tav tm="0">
                                          <p:val>
                                            <p:fltVal val="0"/>
                                          </p:val>
                                        </p:tav>
                                        <p:tav tm="100000">
                                          <p:val>
                                            <p:strVal val="#ppt_w"/>
                                          </p:val>
                                        </p:tav>
                                      </p:tavLst>
                                    </p:anim>
                                    <p:anim calcmode="lin" valueType="num">
                                      <p:cBhvr>
                                        <p:cTn id="60" dur="500" fill="hold"/>
                                        <p:tgtEl>
                                          <p:spTgt spid="46"/>
                                        </p:tgtEl>
                                        <p:attrNameLst>
                                          <p:attrName>ppt_h</p:attrName>
                                        </p:attrNameLst>
                                      </p:cBhvr>
                                      <p:tavLst>
                                        <p:tav tm="0">
                                          <p:val>
                                            <p:fltVal val="0"/>
                                          </p:val>
                                        </p:tav>
                                        <p:tav tm="100000">
                                          <p:val>
                                            <p:strVal val="#ppt_h"/>
                                          </p:val>
                                        </p:tav>
                                      </p:tavLst>
                                    </p:anim>
                                    <p:animEffect transition="in" filter="fade">
                                      <p:cBhvr>
                                        <p:cTn id="61" dur="500"/>
                                        <p:tgtEl>
                                          <p:spTgt spid="46"/>
                                        </p:tgtEl>
                                      </p:cBhvr>
                                    </p:animEffect>
                                  </p:childTnLst>
                                </p:cTn>
                              </p:par>
                              <p:par>
                                <p:cTn id="62" presetID="42" presetClass="entr" presetSubtype="0" fill="hold" grpId="0" nodeType="withEffect">
                                  <p:stCondLst>
                                    <p:cond delay="200"/>
                                  </p:stCondLst>
                                  <p:childTnLst>
                                    <p:set>
                                      <p:cBhvr>
                                        <p:cTn id="63" dur="1" fill="hold">
                                          <p:stCondLst>
                                            <p:cond delay="0"/>
                                          </p:stCondLst>
                                        </p:cTn>
                                        <p:tgtEl>
                                          <p:spTgt spid="59">
                                            <p:txEl>
                                              <p:pRg st="0" end="0"/>
                                            </p:txEl>
                                          </p:spTgt>
                                        </p:tgtEl>
                                        <p:attrNameLst>
                                          <p:attrName>style.visibility</p:attrName>
                                        </p:attrNameLst>
                                      </p:cBhvr>
                                      <p:to>
                                        <p:strVal val="visible"/>
                                      </p:to>
                                    </p:set>
                                    <p:animEffect transition="in" filter="fade">
                                      <p:cBhvr>
                                        <p:cTn id="64" dur="500"/>
                                        <p:tgtEl>
                                          <p:spTgt spid="59">
                                            <p:txEl>
                                              <p:pRg st="0" end="0"/>
                                            </p:txEl>
                                          </p:spTgt>
                                        </p:tgtEl>
                                      </p:cBhvr>
                                    </p:animEffect>
                                    <p:anim calcmode="lin" valueType="num">
                                      <p:cBhvr>
                                        <p:cTn id="65"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66" dur="5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par>
                          <p:cTn id="67" fill="hold">
                            <p:stCondLst>
                              <p:cond delay="25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61">
                                            <p:txEl>
                                              <p:pRg st="0" end="0"/>
                                            </p:txEl>
                                          </p:spTgt>
                                        </p:tgtEl>
                                        <p:attrNameLst>
                                          <p:attrName>style.visibility</p:attrName>
                                        </p:attrNameLst>
                                      </p:cBhvr>
                                      <p:to>
                                        <p:strVal val="visible"/>
                                      </p:to>
                                    </p:set>
                                    <p:animEffect transition="in" filter="fade">
                                      <p:cBhvr>
                                        <p:cTn id="75" dur="500"/>
                                        <p:tgtEl>
                                          <p:spTgt spid="61">
                                            <p:txEl>
                                              <p:pRg st="0" end="0"/>
                                            </p:txEl>
                                          </p:spTgt>
                                        </p:tgtEl>
                                      </p:cBhvr>
                                    </p:animEffect>
                                    <p:anim calcmode="lin" valueType="num">
                                      <p:cBhvr>
                                        <p:cTn id="76"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77" dur="5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30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62"/>
                                        </p:tgtEl>
                                        <p:attrNameLst>
                                          <p:attrName>style.visibility</p:attrName>
                                        </p:attrNameLst>
                                      </p:cBhvr>
                                      <p:to>
                                        <p:strVal val="visible"/>
                                      </p:to>
                                    </p:set>
                                    <p:anim calcmode="lin" valueType="num">
                                      <p:cBhvr>
                                        <p:cTn id="81" dur="500" fill="hold"/>
                                        <p:tgtEl>
                                          <p:spTgt spid="62"/>
                                        </p:tgtEl>
                                        <p:attrNameLst>
                                          <p:attrName>ppt_w</p:attrName>
                                        </p:attrNameLst>
                                      </p:cBhvr>
                                      <p:tavLst>
                                        <p:tav tm="0">
                                          <p:val>
                                            <p:fltVal val="0"/>
                                          </p:val>
                                        </p:tav>
                                        <p:tav tm="100000">
                                          <p:val>
                                            <p:strVal val="#ppt_w"/>
                                          </p:val>
                                        </p:tav>
                                      </p:tavLst>
                                    </p:anim>
                                    <p:anim calcmode="lin" valueType="num">
                                      <p:cBhvr>
                                        <p:cTn id="82" dur="500" fill="hold"/>
                                        <p:tgtEl>
                                          <p:spTgt spid="62"/>
                                        </p:tgtEl>
                                        <p:attrNameLst>
                                          <p:attrName>ppt_h</p:attrName>
                                        </p:attrNameLst>
                                      </p:cBhvr>
                                      <p:tavLst>
                                        <p:tav tm="0">
                                          <p:val>
                                            <p:fltVal val="0"/>
                                          </p:val>
                                        </p:tav>
                                        <p:tav tm="100000">
                                          <p:val>
                                            <p:strVal val="#ppt_h"/>
                                          </p:val>
                                        </p:tav>
                                      </p:tavLst>
                                    </p:anim>
                                    <p:animEffect transition="in" filter="fade">
                                      <p:cBhvr>
                                        <p:cTn id="83" dur="500"/>
                                        <p:tgtEl>
                                          <p:spTgt spid="62"/>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63">
                                            <p:txEl>
                                              <p:pRg st="0" end="0"/>
                                            </p:txEl>
                                          </p:spTgt>
                                        </p:tgtEl>
                                        <p:attrNameLst>
                                          <p:attrName>style.visibility</p:attrName>
                                        </p:attrNameLst>
                                      </p:cBhvr>
                                      <p:to>
                                        <p:strVal val="visible"/>
                                      </p:to>
                                    </p:set>
                                    <p:animEffect transition="in" filter="fade">
                                      <p:cBhvr>
                                        <p:cTn id="86" dur="500"/>
                                        <p:tgtEl>
                                          <p:spTgt spid="63">
                                            <p:txEl>
                                              <p:pRg st="0" end="0"/>
                                            </p:txEl>
                                          </p:spTgt>
                                        </p:tgtEl>
                                      </p:cBhvr>
                                    </p:animEffect>
                                    <p:anim calcmode="lin" valueType="num">
                                      <p:cBhvr>
                                        <p:cTn id="87"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3500"/>
                            </p:stCondLst>
                            <p:childTnLst>
                              <p:par>
                                <p:cTn id="90" presetID="53" presetClass="entr" presetSubtype="16" fill="hold" grpId="0" nodeType="afterEffect" nodePh="1">
                                  <p:stCondLst>
                                    <p:cond delay="0"/>
                                  </p:stCondLst>
                                  <p:endCondLst>
                                    <p:cond evt="begin" delay="0">
                                      <p:tn val="90"/>
                                    </p:cond>
                                  </p:endCondLst>
                                  <p:childTnLst>
                                    <p:set>
                                      <p:cBhvr>
                                        <p:cTn id="91" dur="1" fill="hold">
                                          <p:stCondLst>
                                            <p:cond delay="0"/>
                                          </p:stCondLst>
                                        </p:cTn>
                                        <p:tgtEl>
                                          <p:spTgt spid="64"/>
                                        </p:tgtEl>
                                        <p:attrNameLst>
                                          <p:attrName>style.visibility</p:attrName>
                                        </p:attrNameLst>
                                      </p:cBhvr>
                                      <p:to>
                                        <p:strVal val="visible"/>
                                      </p:to>
                                    </p:set>
                                    <p:anim calcmode="lin" valueType="num">
                                      <p:cBhvr>
                                        <p:cTn id="92" dur="500" fill="hold"/>
                                        <p:tgtEl>
                                          <p:spTgt spid="64"/>
                                        </p:tgtEl>
                                        <p:attrNameLst>
                                          <p:attrName>ppt_w</p:attrName>
                                        </p:attrNameLst>
                                      </p:cBhvr>
                                      <p:tavLst>
                                        <p:tav tm="0">
                                          <p:val>
                                            <p:fltVal val="0"/>
                                          </p:val>
                                        </p:tav>
                                        <p:tav tm="100000">
                                          <p:val>
                                            <p:strVal val="#ppt_w"/>
                                          </p:val>
                                        </p:tav>
                                      </p:tavLst>
                                    </p:anim>
                                    <p:anim calcmode="lin" valueType="num">
                                      <p:cBhvr>
                                        <p:cTn id="93" dur="500" fill="hold"/>
                                        <p:tgtEl>
                                          <p:spTgt spid="64"/>
                                        </p:tgtEl>
                                        <p:attrNameLst>
                                          <p:attrName>ppt_h</p:attrName>
                                        </p:attrNameLst>
                                      </p:cBhvr>
                                      <p:tavLst>
                                        <p:tav tm="0">
                                          <p:val>
                                            <p:fltVal val="0"/>
                                          </p:val>
                                        </p:tav>
                                        <p:tav tm="100000">
                                          <p:val>
                                            <p:strVal val="#ppt_h"/>
                                          </p:val>
                                        </p:tav>
                                      </p:tavLst>
                                    </p:anim>
                                    <p:animEffect transition="in" filter="fade">
                                      <p:cBhvr>
                                        <p:cTn id="94" dur="500"/>
                                        <p:tgtEl>
                                          <p:spTgt spid="64"/>
                                        </p:tgtEl>
                                      </p:cBhvr>
                                    </p:animEffect>
                                  </p:childTnLst>
                                </p:cTn>
                              </p:par>
                              <p:par>
                                <p:cTn id="95" presetID="42" presetClass="entr" presetSubtype="0" fill="hold" grpId="0" nodeType="withEffect">
                                  <p:stCondLst>
                                    <p:cond delay="200"/>
                                  </p:stCondLst>
                                  <p:childTnLst>
                                    <p:set>
                                      <p:cBhvr>
                                        <p:cTn id="96" dur="1" fill="hold">
                                          <p:stCondLst>
                                            <p:cond delay="0"/>
                                          </p:stCondLst>
                                        </p:cTn>
                                        <p:tgtEl>
                                          <p:spTgt spid="65">
                                            <p:txEl>
                                              <p:pRg st="0" end="0"/>
                                            </p:txEl>
                                          </p:spTgt>
                                        </p:tgtEl>
                                        <p:attrNameLst>
                                          <p:attrName>style.visibility</p:attrName>
                                        </p:attrNameLst>
                                      </p:cBhvr>
                                      <p:to>
                                        <p:strVal val="visible"/>
                                      </p:to>
                                    </p:set>
                                    <p:animEffect transition="in" filter="fade">
                                      <p:cBhvr>
                                        <p:cTn id="97" dur="500"/>
                                        <p:tgtEl>
                                          <p:spTgt spid="65">
                                            <p:txEl>
                                              <p:pRg st="0" end="0"/>
                                            </p:txEl>
                                          </p:spTgt>
                                        </p:tgtEl>
                                      </p:cBhvr>
                                    </p:animEffect>
                                    <p:anim calcmode="lin" valueType="num">
                                      <p:cBhvr>
                                        <p:cTn id="98"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53" presetClass="entr" presetSubtype="16" fill="hold" grpId="0" nodeType="afterEffect" nodePh="1">
                                  <p:stCondLst>
                                    <p:cond delay="0"/>
                                  </p:stCondLst>
                                  <p:endCondLst>
                                    <p:cond evt="begin" delay="0">
                                      <p:tn val="101"/>
                                    </p:cond>
                                  </p:endCondLst>
                                  <p:childTnLst>
                                    <p:set>
                                      <p:cBhvr>
                                        <p:cTn id="102" dur="1" fill="hold">
                                          <p:stCondLst>
                                            <p:cond delay="0"/>
                                          </p:stCondLst>
                                        </p:cTn>
                                        <p:tgtEl>
                                          <p:spTgt spid="66"/>
                                        </p:tgtEl>
                                        <p:attrNameLst>
                                          <p:attrName>style.visibility</p:attrName>
                                        </p:attrNameLst>
                                      </p:cBhvr>
                                      <p:to>
                                        <p:strVal val="visible"/>
                                      </p:to>
                                    </p:set>
                                    <p:anim calcmode="lin" valueType="num">
                                      <p:cBhvr>
                                        <p:cTn id="103" dur="500" fill="hold"/>
                                        <p:tgtEl>
                                          <p:spTgt spid="66"/>
                                        </p:tgtEl>
                                        <p:attrNameLst>
                                          <p:attrName>ppt_w</p:attrName>
                                        </p:attrNameLst>
                                      </p:cBhvr>
                                      <p:tavLst>
                                        <p:tav tm="0">
                                          <p:val>
                                            <p:fltVal val="0"/>
                                          </p:val>
                                        </p:tav>
                                        <p:tav tm="100000">
                                          <p:val>
                                            <p:strVal val="#ppt_w"/>
                                          </p:val>
                                        </p:tav>
                                      </p:tavLst>
                                    </p:anim>
                                    <p:anim calcmode="lin" valueType="num">
                                      <p:cBhvr>
                                        <p:cTn id="104" dur="500" fill="hold"/>
                                        <p:tgtEl>
                                          <p:spTgt spid="66"/>
                                        </p:tgtEl>
                                        <p:attrNameLst>
                                          <p:attrName>ppt_h</p:attrName>
                                        </p:attrNameLst>
                                      </p:cBhvr>
                                      <p:tavLst>
                                        <p:tav tm="0">
                                          <p:val>
                                            <p:fltVal val="0"/>
                                          </p:val>
                                        </p:tav>
                                        <p:tav tm="100000">
                                          <p:val>
                                            <p:strVal val="#ppt_h"/>
                                          </p:val>
                                        </p:tav>
                                      </p:tavLst>
                                    </p:anim>
                                    <p:animEffect transition="in" filter="fade">
                                      <p:cBhvr>
                                        <p:cTn id="10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25" grpId="0"/>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8"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3" grpId="0"/>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6" grpId="0"/>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anim calcmode="lin" valueType="num">
                      <p:cBhvr>
                        <p:cTn dur="500" fill="hold"/>
                        <p:tgtEl>
                          <p:spTgt spid="59"/>
                        </p:tgtEl>
                        <p:attrNameLst>
                          <p:attrName>ppt_x</p:attrName>
                        </p:attrNameLst>
                      </p:cBhvr>
                      <p:tavLst>
                        <p:tav tm="0">
                          <p:val>
                            <p:strVal val="#ppt_x"/>
                          </p:val>
                        </p:tav>
                        <p:tav tm="100000">
                          <p:val>
                            <p:strVal val="#ppt_x"/>
                          </p:val>
                        </p:tav>
                      </p:tavLst>
                    </p:anim>
                    <p:anim calcmode="lin" valueType="num">
                      <p:cBhvr>
                        <p:cTn dur="500" fill="hold"/>
                        <p:tgtEl>
                          <p:spTgt spid="59"/>
                        </p:tgtEl>
                        <p:attrNameLst>
                          <p:attrName>ppt_y</p:attrName>
                        </p:attrNameLst>
                      </p:cBhvr>
                      <p:tavLst>
                        <p:tav tm="0">
                          <p:val>
                            <p:strVal val="#ppt_y+.1"/>
                          </p:val>
                        </p:tav>
                        <p:tav tm="100000">
                          <p:val>
                            <p:strVal val="#ppt_y"/>
                          </p:val>
                        </p:tav>
                      </p:tavLst>
                    </p:anim>
                  </p:childTnLst>
                </p:cTn>
              </p:par>
            </p:tnLst>
          </p:tmpl>
        </p:tmplLst>
      </p:bldP>
      <p:bldP spid="60" grpId="0"/>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anim calcmode="lin" valueType="num">
                      <p:cBhvr>
                        <p:cTn dur="500" fill="hold"/>
                        <p:tgtEl>
                          <p:spTgt spid="61"/>
                        </p:tgtEl>
                        <p:attrNameLst>
                          <p:attrName>ppt_x</p:attrName>
                        </p:attrNameLst>
                      </p:cBhvr>
                      <p:tavLst>
                        <p:tav tm="0">
                          <p:val>
                            <p:strVal val="#ppt_x"/>
                          </p:val>
                        </p:tav>
                        <p:tav tm="100000">
                          <p:val>
                            <p:strVal val="#ppt_x"/>
                          </p:val>
                        </p:tav>
                      </p:tavLst>
                    </p:anim>
                    <p:anim calcmode="lin" valueType="num">
                      <p:cBhvr>
                        <p:cTn dur="500" fill="hold"/>
                        <p:tgtEl>
                          <p:spTgt spid="61"/>
                        </p:tgtEl>
                        <p:attrNameLst>
                          <p:attrName>ppt_y</p:attrName>
                        </p:attrNameLst>
                      </p:cBhvr>
                      <p:tavLst>
                        <p:tav tm="0">
                          <p:val>
                            <p:strVal val="#ppt_y+.1"/>
                          </p:val>
                        </p:tav>
                        <p:tav tm="100000">
                          <p:val>
                            <p:strVal val="#ppt_y"/>
                          </p:val>
                        </p:tav>
                      </p:tavLst>
                    </p:anim>
                  </p:childTnLst>
                </p:cTn>
              </p:par>
            </p:tnLst>
          </p:tmpl>
        </p:tmplLst>
      </p:bldP>
      <p:bldP spid="62" grpId="0"/>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anim calcmode="lin" valueType="num">
                      <p:cBhvr>
                        <p:cTn dur="500" fill="hold"/>
                        <p:tgtEl>
                          <p:spTgt spid="65"/>
                        </p:tgtEl>
                        <p:attrNameLst>
                          <p:attrName>ppt_x</p:attrName>
                        </p:attrNameLst>
                      </p:cBhvr>
                      <p:tavLst>
                        <p:tav tm="0">
                          <p:val>
                            <p:strVal val="#ppt_x"/>
                          </p:val>
                        </p:tav>
                        <p:tav tm="100000">
                          <p:val>
                            <p:strVal val="#ppt_x"/>
                          </p:val>
                        </p:tav>
                      </p:tavLst>
                    </p:anim>
                    <p:anim calcmode="lin" valueType="num">
                      <p:cBhvr>
                        <p:cTn dur="500" fill="hold"/>
                        <p:tgtEl>
                          <p:spTgt spid="65"/>
                        </p:tgtEl>
                        <p:attrNameLst>
                          <p:attrName>ppt_y</p:attrName>
                        </p:attrNameLst>
                      </p:cBhvr>
                      <p:tavLst>
                        <p:tav tm="0">
                          <p:val>
                            <p:strVal val="#ppt_y+.1"/>
                          </p:val>
                        </p:tav>
                        <p:tav tm="100000">
                          <p:val>
                            <p:strVal val="#ppt_y"/>
                          </p:val>
                        </p:tav>
                      </p:tavLst>
                    </p:anim>
                  </p:childTnLst>
                </p:cTn>
              </p:par>
            </p:tnLst>
          </p:tmpl>
        </p:tmplLst>
      </p:bldP>
      <p:bldP spid="6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images with descri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Picture Placeholder 2"/>
          <p:cNvSpPr>
            <a:spLocks noGrp="1"/>
          </p:cNvSpPr>
          <p:nvPr>
            <p:ph type="pic" sz="quarter" idx="48"/>
          </p:nvPr>
        </p:nvSpPr>
        <p:spPr>
          <a:xfrm>
            <a:off x="4746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1" name="Rounded Rectangle 30"/>
          <p:cNvSpPr/>
          <p:nvPr userDrawn="1"/>
        </p:nvSpPr>
        <p:spPr>
          <a:xfrm>
            <a:off x="4668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Picture Placeholder 2"/>
          <p:cNvSpPr>
            <a:spLocks noGrp="1"/>
          </p:cNvSpPr>
          <p:nvPr>
            <p:ph type="pic" sz="quarter" idx="65"/>
          </p:nvPr>
        </p:nvSpPr>
        <p:spPr>
          <a:xfrm>
            <a:off x="21002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7" name="Rounded Rectangle 30"/>
          <p:cNvSpPr/>
          <p:nvPr userDrawn="1"/>
        </p:nvSpPr>
        <p:spPr>
          <a:xfrm>
            <a:off x="20924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Picture Placeholder 2"/>
          <p:cNvSpPr>
            <a:spLocks noGrp="1"/>
          </p:cNvSpPr>
          <p:nvPr>
            <p:ph type="pic" sz="quarter" idx="66"/>
          </p:nvPr>
        </p:nvSpPr>
        <p:spPr>
          <a:xfrm>
            <a:off x="3798999"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Rounded Rectangle 30"/>
          <p:cNvSpPr/>
          <p:nvPr userDrawn="1"/>
        </p:nvSpPr>
        <p:spPr>
          <a:xfrm>
            <a:off x="3791170"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0" name="Picture Placeholder 2"/>
          <p:cNvSpPr>
            <a:spLocks noGrp="1"/>
          </p:cNvSpPr>
          <p:nvPr>
            <p:ph type="pic" sz="quarter" idx="67"/>
          </p:nvPr>
        </p:nvSpPr>
        <p:spPr>
          <a:xfrm>
            <a:off x="5513499"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1" name="Rounded Rectangle 30"/>
          <p:cNvSpPr/>
          <p:nvPr userDrawn="1"/>
        </p:nvSpPr>
        <p:spPr>
          <a:xfrm>
            <a:off x="5505670"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2" name="Picture Placeholder 2"/>
          <p:cNvSpPr>
            <a:spLocks noGrp="1"/>
          </p:cNvSpPr>
          <p:nvPr>
            <p:ph type="pic" sz="quarter" idx="68"/>
          </p:nvPr>
        </p:nvSpPr>
        <p:spPr>
          <a:xfrm>
            <a:off x="72183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3" name="Rounded Rectangle 30"/>
          <p:cNvSpPr/>
          <p:nvPr userDrawn="1"/>
        </p:nvSpPr>
        <p:spPr>
          <a:xfrm>
            <a:off x="72105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45"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175505295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5"/>
                                        </p:tgtEl>
                                        <p:attrNameLst>
                                          <p:attrName>style.visibility</p:attrName>
                                        </p:attrNameLst>
                                      </p:cBhvr>
                                      <p:to>
                                        <p:strVal val="visible"/>
                                      </p:to>
                                    </p:set>
                                    <p:anim calcmode="lin" valueType="num">
                                      <p:cBhvr>
                                        <p:cTn id="20" dur="1000" fill="hold"/>
                                        <p:tgtEl>
                                          <p:spTgt spid="25"/>
                                        </p:tgtEl>
                                        <p:attrNameLst>
                                          <p:attrName>ppt_w</p:attrName>
                                        </p:attrNameLst>
                                      </p:cBhvr>
                                      <p:tavLst>
                                        <p:tav tm="0">
                                          <p:val>
                                            <p:fltVal val="0"/>
                                          </p:val>
                                        </p:tav>
                                        <p:tav tm="100000">
                                          <p:val>
                                            <p:strVal val="#ppt_w"/>
                                          </p:val>
                                        </p:tav>
                                      </p:tavLst>
                                    </p:anim>
                                    <p:anim calcmode="lin" valueType="num">
                                      <p:cBhvr>
                                        <p:cTn id="21" dur="1000" fill="hold"/>
                                        <p:tgtEl>
                                          <p:spTgt spid="25"/>
                                        </p:tgtEl>
                                        <p:attrNameLst>
                                          <p:attrName>ppt_h</p:attrName>
                                        </p:attrNameLst>
                                      </p:cBhvr>
                                      <p:tavLst>
                                        <p:tav tm="0">
                                          <p:val>
                                            <p:fltVal val="0"/>
                                          </p:val>
                                        </p:tav>
                                        <p:tav tm="100000">
                                          <p:val>
                                            <p:strVal val="#ppt_h"/>
                                          </p:val>
                                        </p:tav>
                                      </p:tavLst>
                                    </p:anim>
                                    <p:animEffect transition="in" filter="fade">
                                      <p:cBhvr>
                                        <p:cTn id="22" dur="1000"/>
                                        <p:tgtEl>
                                          <p:spTgt spid="25"/>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53" presetClass="entr" presetSubtype="16" fill="hold" grpId="0" nodeType="withEffect" nodePh="1">
                                  <p:stCondLst>
                                    <p:cond delay="800"/>
                                  </p:stCondLst>
                                  <p:endCondLst>
                                    <p:cond evt="begin" delay="0">
                                      <p:tn val="27"/>
                                    </p:cond>
                                  </p:endCondLst>
                                  <p:childTnLst>
                                    <p:set>
                                      <p:cBhvr>
                                        <p:cTn id="28" dur="1" fill="hold">
                                          <p:stCondLst>
                                            <p:cond delay="0"/>
                                          </p:stCondLst>
                                        </p:cTn>
                                        <p:tgtEl>
                                          <p:spTgt spid="36"/>
                                        </p:tgtEl>
                                        <p:attrNameLst>
                                          <p:attrName>style.visibility</p:attrName>
                                        </p:attrNameLst>
                                      </p:cBhvr>
                                      <p:to>
                                        <p:strVal val="visible"/>
                                      </p:to>
                                    </p:set>
                                    <p:anim calcmode="lin" valueType="num">
                                      <p:cBhvr>
                                        <p:cTn id="29" dur="1000" fill="hold"/>
                                        <p:tgtEl>
                                          <p:spTgt spid="36"/>
                                        </p:tgtEl>
                                        <p:attrNameLst>
                                          <p:attrName>ppt_w</p:attrName>
                                        </p:attrNameLst>
                                      </p:cBhvr>
                                      <p:tavLst>
                                        <p:tav tm="0">
                                          <p:val>
                                            <p:fltVal val="0"/>
                                          </p:val>
                                        </p:tav>
                                        <p:tav tm="100000">
                                          <p:val>
                                            <p:strVal val="#ppt_w"/>
                                          </p:val>
                                        </p:tav>
                                      </p:tavLst>
                                    </p:anim>
                                    <p:anim calcmode="lin" valueType="num">
                                      <p:cBhvr>
                                        <p:cTn id="30" dur="1000" fill="hold"/>
                                        <p:tgtEl>
                                          <p:spTgt spid="36"/>
                                        </p:tgtEl>
                                        <p:attrNameLst>
                                          <p:attrName>ppt_h</p:attrName>
                                        </p:attrNameLst>
                                      </p:cBhvr>
                                      <p:tavLst>
                                        <p:tav tm="0">
                                          <p:val>
                                            <p:fltVal val="0"/>
                                          </p:val>
                                        </p:tav>
                                        <p:tav tm="100000">
                                          <p:val>
                                            <p:strVal val="#ppt_h"/>
                                          </p:val>
                                        </p:tav>
                                      </p:tavLst>
                                    </p:anim>
                                    <p:animEffect transition="in" filter="fade">
                                      <p:cBhvr>
                                        <p:cTn id="31" dur="1000"/>
                                        <p:tgtEl>
                                          <p:spTgt spid="36"/>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fltVal val="0"/>
                                          </p:val>
                                        </p:tav>
                                        <p:tav tm="100000">
                                          <p:val>
                                            <p:strVal val="#ppt_w"/>
                                          </p:val>
                                        </p:tav>
                                      </p:tavLst>
                                    </p:anim>
                                    <p:anim calcmode="lin" valueType="num">
                                      <p:cBhvr>
                                        <p:cTn id="39" dur="1000" fill="hold"/>
                                        <p:tgtEl>
                                          <p:spTgt spid="38"/>
                                        </p:tgtEl>
                                        <p:attrNameLst>
                                          <p:attrName>ppt_h</p:attrName>
                                        </p:attrNameLst>
                                      </p:cBhvr>
                                      <p:tavLst>
                                        <p:tav tm="0">
                                          <p:val>
                                            <p:fltVal val="0"/>
                                          </p:val>
                                        </p:tav>
                                        <p:tav tm="100000">
                                          <p:val>
                                            <p:strVal val="#ppt_h"/>
                                          </p:val>
                                        </p:tav>
                                      </p:tavLst>
                                    </p:anim>
                                    <p:animEffect transition="in" filter="fade">
                                      <p:cBhvr>
                                        <p:cTn id="40" dur="1000"/>
                                        <p:tgtEl>
                                          <p:spTgt spid="38"/>
                                        </p:tgtEl>
                                      </p:cBhvr>
                                    </p:animEffect>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par>
                                <p:cTn id="45" presetID="53" presetClass="entr" presetSubtype="16" fill="hold" grpId="0" nodeType="withEffect" nodePh="1">
                                  <p:stCondLst>
                                    <p:cond delay="800"/>
                                  </p:stCondLst>
                                  <p:endCondLst>
                                    <p:cond evt="begin" delay="0">
                                      <p:tn val="45"/>
                                    </p:cond>
                                  </p:end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2000"/>
                            </p:stCondLst>
                            <p:childTnLst>
                              <p:par>
                                <p:cTn id="51" presetID="22" presetClass="entr" presetSubtype="4"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53" presetClass="entr" presetSubtype="16" fill="hold" grpId="0" nodeType="withEffect" nodePh="1">
                                  <p:stCondLst>
                                    <p:cond delay="800"/>
                                  </p:stCondLst>
                                  <p:endCondLst>
                                    <p:cond evt="begin" delay="0">
                                      <p:tn val="54"/>
                                    </p:cond>
                                  </p:endCondLst>
                                  <p:childTnLst>
                                    <p:set>
                                      <p:cBhvr>
                                        <p:cTn id="55" dur="1" fill="hold">
                                          <p:stCondLst>
                                            <p:cond delay="0"/>
                                          </p:stCondLst>
                                        </p:cTn>
                                        <p:tgtEl>
                                          <p:spTgt spid="42"/>
                                        </p:tgtEl>
                                        <p:attrNameLst>
                                          <p:attrName>style.visibility</p:attrName>
                                        </p:attrNameLst>
                                      </p:cBhvr>
                                      <p:to>
                                        <p:strVal val="visible"/>
                                      </p:to>
                                    </p:set>
                                    <p:anim calcmode="lin" valueType="num">
                                      <p:cBhvr>
                                        <p:cTn id="56" dur="1000" fill="hold"/>
                                        <p:tgtEl>
                                          <p:spTgt spid="42"/>
                                        </p:tgtEl>
                                        <p:attrNameLst>
                                          <p:attrName>ppt_w</p:attrName>
                                        </p:attrNameLst>
                                      </p:cBhvr>
                                      <p:tavLst>
                                        <p:tav tm="0">
                                          <p:val>
                                            <p:fltVal val="0"/>
                                          </p:val>
                                        </p:tav>
                                        <p:tav tm="100000">
                                          <p:val>
                                            <p:strVal val="#ppt_w"/>
                                          </p:val>
                                        </p:tav>
                                      </p:tavLst>
                                    </p:anim>
                                    <p:anim calcmode="lin" valueType="num">
                                      <p:cBhvr>
                                        <p:cTn id="57" dur="1000" fill="hold"/>
                                        <p:tgtEl>
                                          <p:spTgt spid="42"/>
                                        </p:tgtEl>
                                        <p:attrNameLst>
                                          <p:attrName>ppt_h</p:attrName>
                                        </p:attrNameLst>
                                      </p:cBhvr>
                                      <p:tavLst>
                                        <p:tav tm="0">
                                          <p:val>
                                            <p:fltVal val="0"/>
                                          </p:val>
                                        </p:tav>
                                        <p:tav tm="100000">
                                          <p:val>
                                            <p:strVal val="#ppt_h"/>
                                          </p:val>
                                        </p:tav>
                                      </p:tavLst>
                                    </p:anim>
                                    <p:animEffect transition="in" filter="fade">
                                      <p:cBhvr>
                                        <p:cTn id="58" dur="1000"/>
                                        <p:tgtEl>
                                          <p:spTgt spid="42"/>
                                        </p:tgtEl>
                                      </p:cBhvr>
                                    </p:animEffect>
                                  </p:childTnLst>
                                </p:cTn>
                              </p:par>
                            </p:childTnLst>
                          </p:cTn>
                        </p:par>
                        <p:par>
                          <p:cTn id="59" fill="hold">
                            <p:stCondLst>
                              <p:cond delay="2500"/>
                            </p:stCondLst>
                            <p:childTnLst>
                              <p:par>
                                <p:cTn id="60" presetID="22" presetClass="entr" presetSubtype="4"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par>
                                <p:cTn id="63" presetID="10" presetClass="entr" presetSubtype="0" fill="hold" grpId="0" nodeType="withEffect">
                                  <p:stCondLst>
                                    <p:cond delay="800"/>
                                  </p:stCondLst>
                                  <p:childTnLst>
                                    <p:set>
                                      <p:cBhvr>
                                        <p:cTn id="64" dur="1" fill="hold">
                                          <p:stCondLst>
                                            <p:cond delay="0"/>
                                          </p:stCondLst>
                                        </p:cTn>
                                        <p:tgtEl>
                                          <p:spTgt spid="44">
                                            <p:txEl>
                                              <p:pRg st="0" end="0"/>
                                            </p:txEl>
                                          </p:spTgt>
                                        </p:tgtEl>
                                        <p:attrNameLst>
                                          <p:attrName>style.visibility</p:attrName>
                                        </p:attrNameLst>
                                      </p:cBhvr>
                                      <p:to>
                                        <p:strVal val="visible"/>
                                      </p:to>
                                    </p:set>
                                    <p:animEffect transition="in" filter="fade">
                                      <p:cBhvr>
                                        <p:cTn id="65" dur="500"/>
                                        <p:tgtEl>
                                          <p:spTgt spid="44">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45">
                                            <p:txEl>
                                              <p:pRg st="0" end="0"/>
                                            </p:txEl>
                                          </p:spTgt>
                                        </p:tgtEl>
                                        <p:attrNameLst>
                                          <p:attrName>style.visibility</p:attrName>
                                        </p:attrNameLst>
                                      </p:cBhvr>
                                      <p:to>
                                        <p:strVal val="visible"/>
                                      </p:to>
                                    </p:set>
                                    <p:animEffect transition="in" filter="fade">
                                      <p:cBhvr>
                                        <p:cTn id="68" dur="400"/>
                                        <p:tgtEl>
                                          <p:spTgt spid="45">
                                            <p:txEl>
                                              <p:pRg st="0" end="0"/>
                                            </p:txEl>
                                          </p:spTgt>
                                        </p:tgtEl>
                                      </p:cBhvr>
                                    </p:animEffect>
                                    <p:anim calcmode="lin" valueType="num">
                                      <p:cBhvr>
                                        <p:cTn id="69"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5" grpId="0"/>
      <p:bldP spid="31" grpId="0" animBg="1"/>
      <p:bldP spid="36" grpId="0"/>
      <p:bldP spid="37" grpId="0" animBg="1"/>
      <p:bldP spid="38" grpId="0"/>
      <p:bldP spid="39" grpId="0" animBg="1"/>
      <p:bldP spid="40" grpId="0"/>
      <p:bldP spid="41" grpId="0" animBg="1"/>
      <p:bldP spid="42" grpId="0"/>
      <p:bldP spid="43" grpId="0" animBg="1"/>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 name="Text Placeholder 2"/>
          <p:cNvSpPr>
            <a:spLocks noGrp="1"/>
          </p:cNvSpPr>
          <p:nvPr>
            <p:ph type="body" sz="quarter" idx="16" hasCustomPrompt="1"/>
          </p:nvPr>
        </p:nvSpPr>
        <p:spPr>
          <a:xfrm>
            <a:off x="452438" y="1045724"/>
            <a:ext cx="8229600" cy="3431028"/>
          </a:xfrm>
          <a:prstGeom prst="rect">
            <a:avLst/>
          </a:prstGeom>
        </p:spPr>
        <p:txBody>
          <a:bodyPr vert="horz" lIns="95057" tIns="47529" rIns="95057" bIns="47529"/>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grpSp>
        <p:nvGrpSpPr>
          <p:cNvPr id="5" name="Group 4"/>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5846364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452438" y="1026673"/>
            <a:ext cx="8229600" cy="3667248"/>
          </a:xfrm>
          <a:prstGeom prst="rect">
            <a:avLst/>
          </a:prstGeom>
        </p:spPr>
        <p:txBody>
          <a:bodyPr vert="horz" lIns="95057" tIns="47529" rIns="95057" bIns="47529" numCol="2" spcCol="280728"/>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8"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12078597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42" presetClass="entr" presetSubtype="0" fill="hold" grpId="0" nodeType="withEffect">
                                  <p:stCondLst>
                                    <p:cond delay="20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400"/>
                                        <p:tgtEl>
                                          <p:spTgt spid="6">
                                            <p:txEl>
                                              <p:pRg st="0" end="0"/>
                                            </p:txEl>
                                          </p:spTgt>
                                        </p:tgtEl>
                                      </p:cBhvr>
                                    </p:animEffect>
                                    <p:anim calcmode="lin" valueType="num">
                                      <p:cBhvr>
                                        <p:cTn id="20"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400" fill="hold"/>
                                        <p:tgtEl>
                                          <p:spTgt spid="6">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8"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16" hasCustomPrompt="1"/>
          </p:nvPr>
        </p:nvSpPr>
        <p:spPr>
          <a:xfrm>
            <a:off x="452438" y="1055248"/>
            <a:ext cx="8229600" cy="3684393"/>
          </a:xfrm>
          <a:prstGeom prst="rect">
            <a:avLst/>
          </a:prstGeom>
        </p:spPr>
        <p:txBody>
          <a:bodyPr vert="horz" lIns="95057" tIns="47529" rIns="95057" bIns="47529" numCol="3" spcCol="280728"/>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188176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image with color bar">
    <p:spTree>
      <p:nvGrpSpPr>
        <p:cNvPr id="1" name=""/>
        <p:cNvGrpSpPr/>
        <p:nvPr/>
      </p:nvGrpSpPr>
      <p:grpSpPr>
        <a:xfrm>
          <a:off x="0" y="0"/>
          <a:ext cx="0" cy="0"/>
          <a:chOff x="0" y="0"/>
          <a:chExt cx="0" cy="0"/>
        </a:xfrm>
      </p:grpSpPr>
      <p:sp>
        <p:nvSpPr>
          <p:cNvPr id="2" name="Rectangle 1"/>
          <p:cNvSpPr/>
          <p:nvPr userDrawn="1"/>
        </p:nvSpPr>
        <p:spPr>
          <a:xfrm>
            <a:off x="4538136" y="1150311"/>
            <a:ext cx="4605867" cy="27816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Picture Placeholder 2"/>
          <p:cNvSpPr>
            <a:spLocks noGrp="1"/>
          </p:cNvSpPr>
          <p:nvPr>
            <p:ph type="pic" sz="quarter" idx="17"/>
          </p:nvPr>
        </p:nvSpPr>
        <p:spPr>
          <a:xfrm>
            <a:off x="1" y="1150311"/>
            <a:ext cx="4741333" cy="2781609"/>
          </a:xfrm>
          <a:custGeom>
            <a:avLst/>
            <a:gdLst/>
            <a:ahLst/>
            <a:cxnLst/>
            <a:rect l="l" t="t" r="r" b="b"/>
            <a:pathLst>
              <a:path w="4741333" h="3090677">
                <a:moveTo>
                  <a:pt x="681038" y="182378"/>
                </a:moveTo>
                <a:cubicBezTo>
                  <a:pt x="554786" y="182378"/>
                  <a:pt x="452438" y="284726"/>
                  <a:pt x="452438" y="410978"/>
                </a:cubicBezTo>
                <a:lnTo>
                  <a:pt x="452438" y="2658878"/>
                </a:lnTo>
                <a:cubicBezTo>
                  <a:pt x="452438" y="2785130"/>
                  <a:pt x="554786" y="2887478"/>
                  <a:pt x="681038" y="2887478"/>
                </a:cubicBezTo>
                <a:cubicBezTo>
                  <a:pt x="807290" y="2887478"/>
                  <a:pt x="909638" y="2785130"/>
                  <a:pt x="909638" y="2658878"/>
                </a:cubicBezTo>
                <a:lnTo>
                  <a:pt x="909638" y="410978"/>
                </a:lnTo>
                <a:cubicBezTo>
                  <a:pt x="909638" y="284726"/>
                  <a:pt x="807290" y="182378"/>
                  <a:pt x="681038" y="182378"/>
                </a:cubicBezTo>
                <a:close/>
                <a:moveTo>
                  <a:pt x="0" y="0"/>
                </a:moveTo>
                <a:lnTo>
                  <a:pt x="4538133" y="0"/>
                </a:lnTo>
                <a:lnTo>
                  <a:pt x="4538133" y="1312678"/>
                </a:lnTo>
                <a:lnTo>
                  <a:pt x="4741333" y="1515878"/>
                </a:lnTo>
                <a:lnTo>
                  <a:pt x="4538133" y="1719078"/>
                </a:lnTo>
                <a:lnTo>
                  <a:pt x="4538133" y="3090677"/>
                </a:lnTo>
                <a:lnTo>
                  <a:pt x="0" y="3090677"/>
                </a:ln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4" y="4154660"/>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sp>
        <p:nvSpPr>
          <p:cNvPr id="10" name="Text Placeholder 7"/>
          <p:cNvSpPr>
            <a:spLocks noGrp="1"/>
          </p:cNvSpPr>
          <p:nvPr>
            <p:ph type="body" sz="quarter" idx="18" hasCustomPrompt="1"/>
          </p:nvPr>
        </p:nvSpPr>
        <p:spPr>
          <a:xfrm>
            <a:off x="5004328" y="1694934"/>
            <a:ext cx="3669772"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11" name="Text Placeholder 7"/>
          <p:cNvSpPr>
            <a:spLocks noGrp="1"/>
          </p:cNvSpPr>
          <p:nvPr>
            <p:ph type="body" sz="quarter" idx="19" hasCustomPrompt="1"/>
          </p:nvPr>
        </p:nvSpPr>
        <p:spPr>
          <a:xfrm>
            <a:off x="5004328" y="2071825"/>
            <a:ext cx="366977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Text Placeholder 2"/>
          <p:cNvSpPr>
            <a:spLocks noGrp="1"/>
          </p:cNvSpPr>
          <p:nvPr>
            <p:ph type="body" sz="quarter" idx="20" hasCustomPrompt="1"/>
          </p:nvPr>
        </p:nvSpPr>
        <p:spPr>
          <a:xfrm>
            <a:off x="5004328" y="2341102"/>
            <a:ext cx="3669772" cy="1179342"/>
          </a:xfrm>
          <a:prstGeom prst="rect">
            <a:avLst/>
          </a:prstGeom>
        </p:spPr>
        <p:txBody>
          <a:bodyPr vert="horz" lIns="0" tIns="0" rIns="0" bIns="0"/>
          <a:lstStyle>
            <a:lvl1pPr marL="0" indent="0" algn="just">
              <a:lnSpc>
                <a:spcPct val="130000"/>
              </a:lnSpc>
              <a:buNone/>
              <a:defRPr sz="810">
                <a:solidFill>
                  <a:schemeClr val="bg1">
                    <a:lumMod val="9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grpSp>
        <p:nvGrpSpPr>
          <p:cNvPr id="13" name="Group 12"/>
          <p:cNvGrpSpPr/>
          <p:nvPr userDrawn="1"/>
        </p:nvGrpSpPr>
        <p:grpSpPr>
          <a:xfrm>
            <a:off x="75982" y="289155"/>
            <a:ext cx="287999" cy="256629"/>
            <a:chOff x="5270500" y="1460500"/>
            <a:chExt cx="1701800" cy="2705100"/>
          </a:xfrm>
        </p:grpSpPr>
        <p:sp>
          <p:nvSpPr>
            <p:cNvPr id="14" name="Rounded Rectangle 1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6" name="Rounded Rectangle 1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9258184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nodePh="1">
                                  <p:stCondLst>
                                    <p:cond delay="800"/>
                                  </p:stCondLst>
                                  <p:endCondLst>
                                    <p:cond evt="begin" delay="0">
                                      <p:tn val="18"/>
                                    </p:cond>
                                  </p:end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400"/>
                                        <p:tgtEl>
                                          <p:spTgt spid="10">
                                            <p:txEl>
                                              <p:pRg st="0" end="0"/>
                                            </p:txEl>
                                          </p:spTgt>
                                        </p:tgtEl>
                                      </p:cBhvr>
                                    </p:animEffect>
                                    <p:anim calcmode="lin" valueType="num">
                                      <p:cBhvr>
                                        <p:cTn id="2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anim calcmode="lin" valueType="num">
                                      <p:cBhvr>
                                        <p:cTn id="3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hree Columns Text">
    <p:spTree>
      <p:nvGrpSpPr>
        <p:cNvPr id="1" name=""/>
        <p:cNvGrpSpPr/>
        <p:nvPr/>
      </p:nvGrpSpPr>
      <p:grpSpPr>
        <a:xfrm>
          <a:off x="0" y="0"/>
          <a:ext cx="0" cy="0"/>
          <a:chOff x="0" y="0"/>
          <a:chExt cx="0" cy="0"/>
        </a:xfrm>
      </p:grpSpPr>
      <p:sp>
        <p:nvSpPr>
          <p:cNvPr id="18" name="Picture Placeholder 2"/>
          <p:cNvSpPr>
            <a:spLocks noGrp="1"/>
          </p:cNvSpPr>
          <p:nvPr>
            <p:ph type="pic" sz="quarter" idx="48"/>
          </p:nvPr>
        </p:nvSpPr>
        <p:spPr>
          <a:xfrm>
            <a:off x="3451210" y="-923904"/>
            <a:ext cx="7976165" cy="5276343"/>
          </a:xfrm>
          <a:custGeom>
            <a:avLst/>
            <a:gdLst/>
            <a:ahLst/>
            <a:cxnLst/>
            <a:rect l="l" t="t" r="r" b="b"/>
            <a:pathLst>
              <a:path w="7976165" h="5862603">
                <a:moveTo>
                  <a:pt x="7653935" y="2067213"/>
                </a:moveTo>
                <a:cubicBezTo>
                  <a:pt x="7770559" y="2067213"/>
                  <a:pt x="7887183" y="2111704"/>
                  <a:pt x="7976165" y="2200685"/>
                </a:cubicBezTo>
                <a:cubicBezTo>
                  <a:pt x="8154128" y="2378648"/>
                  <a:pt x="8154128" y="2667183"/>
                  <a:pt x="7976165" y="2845147"/>
                </a:cubicBezTo>
                <a:lnTo>
                  <a:pt x="5069879" y="5751433"/>
                </a:lnTo>
                <a:cubicBezTo>
                  <a:pt x="4891915" y="5929396"/>
                  <a:pt x="4603380" y="5929396"/>
                  <a:pt x="4425417" y="5751433"/>
                </a:cubicBezTo>
                <a:cubicBezTo>
                  <a:pt x="4247454" y="5573470"/>
                  <a:pt x="4247454" y="5284935"/>
                  <a:pt x="4425417" y="5106972"/>
                </a:cubicBezTo>
                <a:lnTo>
                  <a:pt x="7331703" y="2200685"/>
                </a:lnTo>
                <a:cubicBezTo>
                  <a:pt x="7420685" y="2111704"/>
                  <a:pt x="7537310" y="2067213"/>
                  <a:pt x="7653935" y="2067213"/>
                </a:cubicBezTo>
                <a:close/>
                <a:moveTo>
                  <a:pt x="6544741" y="1630098"/>
                </a:moveTo>
                <a:cubicBezTo>
                  <a:pt x="6661367" y="1630098"/>
                  <a:pt x="6777990" y="1674589"/>
                  <a:pt x="6866973" y="1763570"/>
                </a:cubicBezTo>
                <a:cubicBezTo>
                  <a:pt x="7044936" y="1941533"/>
                  <a:pt x="7044936" y="2230068"/>
                  <a:pt x="6866973" y="2408032"/>
                </a:cubicBezTo>
                <a:lnTo>
                  <a:pt x="3495076" y="5779929"/>
                </a:lnTo>
                <a:cubicBezTo>
                  <a:pt x="3317112" y="5957892"/>
                  <a:pt x="3028578" y="5957892"/>
                  <a:pt x="2850614" y="5779929"/>
                </a:cubicBezTo>
                <a:cubicBezTo>
                  <a:pt x="2672651" y="5601966"/>
                  <a:pt x="2672651" y="5313431"/>
                  <a:pt x="2850614" y="5135467"/>
                </a:cubicBezTo>
                <a:lnTo>
                  <a:pt x="6222511" y="1763571"/>
                </a:lnTo>
                <a:cubicBezTo>
                  <a:pt x="6311493" y="1674589"/>
                  <a:pt x="6428118" y="1630098"/>
                  <a:pt x="6544741" y="1630098"/>
                </a:cubicBezTo>
                <a:close/>
                <a:moveTo>
                  <a:pt x="6609833" y="11903"/>
                </a:moveTo>
                <a:cubicBezTo>
                  <a:pt x="6726458" y="11903"/>
                  <a:pt x="6843082" y="56394"/>
                  <a:pt x="6932064" y="145375"/>
                </a:cubicBezTo>
                <a:cubicBezTo>
                  <a:pt x="7110027" y="323338"/>
                  <a:pt x="7110027" y="611873"/>
                  <a:pt x="6932064" y="789837"/>
                </a:cubicBezTo>
                <a:lnTo>
                  <a:pt x="1992770" y="5729131"/>
                </a:lnTo>
                <a:cubicBezTo>
                  <a:pt x="1814807" y="5907094"/>
                  <a:pt x="1526272" y="5907094"/>
                  <a:pt x="1348308" y="5729130"/>
                </a:cubicBezTo>
                <a:cubicBezTo>
                  <a:pt x="1170346" y="5551168"/>
                  <a:pt x="1170346" y="5262633"/>
                  <a:pt x="1348309" y="5084670"/>
                </a:cubicBezTo>
                <a:lnTo>
                  <a:pt x="6287603" y="145375"/>
                </a:lnTo>
                <a:cubicBezTo>
                  <a:pt x="6376584" y="56394"/>
                  <a:pt x="6493209" y="11903"/>
                  <a:pt x="6609833" y="11903"/>
                </a:cubicBezTo>
                <a:close/>
                <a:moveTo>
                  <a:pt x="5515050" y="0"/>
                </a:moveTo>
                <a:cubicBezTo>
                  <a:pt x="5581109" y="1"/>
                  <a:pt x="5647168" y="25201"/>
                  <a:pt x="5697568" y="75602"/>
                </a:cubicBezTo>
                <a:cubicBezTo>
                  <a:pt x="5798370" y="176403"/>
                  <a:pt x="5798370" y="339835"/>
                  <a:pt x="5697568" y="440637"/>
                </a:cubicBezTo>
                <a:lnTo>
                  <a:pt x="365035" y="5773170"/>
                </a:lnTo>
                <a:cubicBezTo>
                  <a:pt x="264233" y="5873972"/>
                  <a:pt x="100801" y="5873972"/>
                  <a:pt x="0" y="5773170"/>
                </a:cubicBezTo>
                <a:cubicBezTo>
                  <a:pt x="-100802" y="5672369"/>
                  <a:pt x="-100802" y="5508937"/>
                  <a:pt x="0" y="5408135"/>
                </a:cubicBezTo>
                <a:lnTo>
                  <a:pt x="5332533" y="75602"/>
                </a:lnTo>
                <a:cubicBezTo>
                  <a:pt x="5382934" y="25200"/>
                  <a:pt x="5448992" y="0"/>
                  <a:pt x="55150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9" name="Rounded Rectangle 18"/>
          <p:cNvSpPr/>
          <p:nvPr userDrawn="1"/>
        </p:nvSpPr>
        <p:spPr>
          <a:xfrm rot="18900000">
            <a:off x="4345241" y="222203"/>
            <a:ext cx="4720725" cy="490367"/>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 Placeholder 7"/>
          <p:cNvSpPr>
            <a:spLocks noGrp="1"/>
          </p:cNvSpPr>
          <p:nvPr>
            <p:ph type="body" sz="quarter" idx="10" hasCustomPrompt="1"/>
          </p:nvPr>
        </p:nvSpPr>
        <p:spPr>
          <a:xfrm>
            <a:off x="629230" y="1468972"/>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p>
        </p:txBody>
      </p:sp>
      <p:sp>
        <p:nvSpPr>
          <p:cNvPr id="21" name="Text Placeholder 7"/>
          <p:cNvSpPr>
            <a:spLocks noGrp="1"/>
          </p:cNvSpPr>
          <p:nvPr>
            <p:ph type="body" sz="quarter" idx="11" hasCustomPrompt="1"/>
          </p:nvPr>
        </p:nvSpPr>
        <p:spPr>
          <a:xfrm>
            <a:off x="629230" y="1906820"/>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22" name="Text Placeholder 2"/>
          <p:cNvSpPr>
            <a:spLocks noGrp="1"/>
          </p:cNvSpPr>
          <p:nvPr>
            <p:ph type="body" sz="quarter" idx="16" hasCustomPrompt="1"/>
          </p:nvPr>
        </p:nvSpPr>
        <p:spPr>
          <a:xfrm>
            <a:off x="644576" y="2231252"/>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62956040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1300"/>
                            </p:stCondLst>
                            <p:childTnLst>
                              <p:par>
                                <p:cTn id="9" presetID="22" presetClass="entr" presetSubtype="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400"/>
                                        <p:tgtEl>
                                          <p:spTgt spid="20">
                                            <p:txEl>
                                              <p:pRg st="0" end="0"/>
                                            </p:txEl>
                                          </p:spTgt>
                                        </p:tgtEl>
                                      </p:cBhvr>
                                    </p:animEffect>
                                    <p:anim calcmode="lin" valueType="num">
                                      <p:cBhvr>
                                        <p:cTn id="15"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anim calcmode="lin" valueType="num">
                                      <p:cBhvr>
                                        <p:cTn id="20"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2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22">
                                            <p:txEl>
                                              <p:pRg st="0" end="0"/>
                                            </p:txEl>
                                          </p:spTgt>
                                        </p:tgtEl>
                                        <p:attrNameLst>
                                          <p:attrName>style.visibility</p:attrName>
                                        </p:attrNameLst>
                                      </p:cBhvr>
                                      <p:to>
                                        <p:strVal val="visible"/>
                                      </p:to>
                                    </p:set>
                                    <p:animEffect transition="in" filter="fade">
                                      <p:cBhvr>
                                        <p:cTn id="2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2478175" y="422789"/>
            <a:ext cx="6932065" cy="5632227"/>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103440" y="5091382"/>
            <a:ext cx="4720725" cy="49036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 Placeholder 7"/>
          <p:cNvSpPr>
            <a:spLocks noGrp="1"/>
          </p:cNvSpPr>
          <p:nvPr>
            <p:ph type="body" sz="quarter" idx="10" hasCustomPrompt="1"/>
          </p:nvPr>
        </p:nvSpPr>
        <p:spPr>
          <a:xfrm>
            <a:off x="5086930" y="1907417"/>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p>
        </p:txBody>
      </p:sp>
      <p:sp>
        <p:nvSpPr>
          <p:cNvPr id="11" name="Text Placeholder 7"/>
          <p:cNvSpPr>
            <a:spLocks noGrp="1"/>
          </p:cNvSpPr>
          <p:nvPr>
            <p:ph type="body" sz="quarter" idx="11" hasCustomPrompt="1"/>
          </p:nvPr>
        </p:nvSpPr>
        <p:spPr>
          <a:xfrm>
            <a:off x="5086930" y="2345265"/>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12" name="Text Placeholder 2"/>
          <p:cNvSpPr>
            <a:spLocks noGrp="1"/>
          </p:cNvSpPr>
          <p:nvPr>
            <p:ph type="body" sz="quarter" idx="16" hasCustomPrompt="1"/>
          </p:nvPr>
        </p:nvSpPr>
        <p:spPr>
          <a:xfrm>
            <a:off x="5102276" y="2669697"/>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10146968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1208175" y="-1281677"/>
            <a:ext cx="6932065" cy="5632227"/>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751139" y="4000818"/>
            <a:ext cx="4720725" cy="49036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 Placeholder 7"/>
          <p:cNvSpPr>
            <a:spLocks noGrp="1"/>
          </p:cNvSpPr>
          <p:nvPr>
            <p:ph type="body" sz="quarter" idx="10" hasCustomPrompt="1"/>
          </p:nvPr>
        </p:nvSpPr>
        <p:spPr>
          <a:xfrm>
            <a:off x="5353630" y="2435621"/>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p>
        </p:txBody>
      </p:sp>
      <p:sp>
        <p:nvSpPr>
          <p:cNvPr id="11" name="Text Placeholder 7"/>
          <p:cNvSpPr>
            <a:spLocks noGrp="1"/>
          </p:cNvSpPr>
          <p:nvPr>
            <p:ph type="body" sz="quarter" idx="11" hasCustomPrompt="1"/>
          </p:nvPr>
        </p:nvSpPr>
        <p:spPr>
          <a:xfrm>
            <a:off x="5353630" y="2873470"/>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12" name="Text Placeholder 2"/>
          <p:cNvSpPr>
            <a:spLocks noGrp="1"/>
          </p:cNvSpPr>
          <p:nvPr>
            <p:ph type="body" sz="quarter" idx="16" hasCustomPrompt="1"/>
          </p:nvPr>
        </p:nvSpPr>
        <p:spPr>
          <a:xfrm>
            <a:off x="5368976" y="3197901"/>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78304198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hree Columns Text">
    <p:spTree>
      <p:nvGrpSpPr>
        <p:cNvPr id="1" name=""/>
        <p:cNvGrpSpPr/>
        <p:nvPr/>
      </p:nvGrpSpPr>
      <p:grpSpPr>
        <a:xfrm>
          <a:off x="0" y="0"/>
          <a:ext cx="0" cy="0"/>
          <a:chOff x="0" y="0"/>
          <a:chExt cx="0" cy="0"/>
        </a:xfrm>
      </p:grpSpPr>
      <p:sp>
        <p:nvSpPr>
          <p:cNvPr id="13" name="Rounded Rectangle 12"/>
          <p:cNvSpPr/>
          <p:nvPr userDrawn="1"/>
        </p:nvSpPr>
        <p:spPr>
          <a:xfrm rot="18900000">
            <a:off x="600579" y="2336753"/>
            <a:ext cx="4720725" cy="49036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rot="18900000">
            <a:off x="1692740" y="2785739"/>
            <a:ext cx="3395586" cy="49036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7" name="Rounded Rectangle 16"/>
          <p:cNvSpPr/>
          <p:nvPr userDrawn="1"/>
        </p:nvSpPr>
        <p:spPr>
          <a:xfrm rot="18900000" flipV="1">
            <a:off x="-219554" y="2436136"/>
            <a:ext cx="4816944" cy="27775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userDrawn="1"/>
        </p:nvSpPr>
        <p:spPr>
          <a:xfrm rot="18900000">
            <a:off x="470386" y="1651458"/>
            <a:ext cx="3395586" cy="490367"/>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 Placeholder 7"/>
          <p:cNvSpPr>
            <a:spLocks noGrp="1"/>
          </p:cNvSpPr>
          <p:nvPr userDrawn="1">
            <p:ph type="body" sz="quarter" idx="10" hasCustomPrompt="1"/>
          </p:nvPr>
        </p:nvSpPr>
        <p:spPr>
          <a:xfrm>
            <a:off x="5086930" y="1907417"/>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p>
        </p:txBody>
      </p:sp>
      <p:sp>
        <p:nvSpPr>
          <p:cNvPr id="8" name="Text Placeholder 7"/>
          <p:cNvSpPr>
            <a:spLocks noGrp="1"/>
          </p:cNvSpPr>
          <p:nvPr userDrawn="1">
            <p:ph type="body" sz="quarter" idx="11" hasCustomPrompt="1"/>
          </p:nvPr>
        </p:nvSpPr>
        <p:spPr>
          <a:xfrm>
            <a:off x="5086930" y="2345265"/>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baseline="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9" name="Text Placeholder 2"/>
          <p:cNvSpPr>
            <a:spLocks noGrp="1"/>
          </p:cNvSpPr>
          <p:nvPr userDrawn="1">
            <p:ph type="body" sz="quarter" idx="16" hasCustomPrompt="1"/>
          </p:nvPr>
        </p:nvSpPr>
        <p:spPr>
          <a:xfrm>
            <a:off x="5102276" y="2669697"/>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79825557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400"/>
                                        <p:tgtEl>
                                          <p:spTgt spid="7">
                                            <p:txEl>
                                              <p:pRg st="0" end="0"/>
                                            </p:txEl>
                                          </p:spTgt>
                                        </p:tgtEl>
                                      </p:cBhvr>
                                    </p:animEffect>
                                    <p:anim calcmode="lin" valueType="num">
                                      <p:cBhvr>
                                        <p:cTn id="8" dur="4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22" presetClass="entr" presetSubtype="1" fill="hold" grpId="0" nodeType="withEffect">
                                  <p:stCondLst>
                                    <p:cond delay="80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4"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1" fill="hold" grpId="0" nodeType="withEffect">
                                  <p:stCondLst>
                                    <p:cond delay="80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6" grpId="0" animBg="1"/>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400"/>
                        <p:tgtEl>
                          <p:spTgt spid="7"/>
                        </p:tgtEl>
                      </p:cBhvr>
                    </p:animEffect>
                    <p:anim calcmode="lin" valueType="num">
                      <p:cBhvr>
                        <p:cTn dur="400" fill="hold"/>
                        <p:tgtEl>
                          <p:spTgt spid="7"/>
                        </p:tgtEl>
                        <p:attrNameLst>
                          <p:attrName>ppt_x</p:attrName>
                        </p:attrNameLst>
                      </p:cBhvr>
                      <p:tavLst>
                        <p:tav tm="0">
                          <p:val>
                            <p:strVal val="#ppt_x"/>
                          </p:val>
                        </p:tav>
                        <p:tav tm="100000">
                          <p:val>
                            <p:strVal val="#ppt_x"/>
                          </p:val>
                        </p:tav>
                      </p:tavLst>
                    </p:anim>
                    <p:anim calcmode="lin" valueType="num">
                      <p:cBhvr>
                        <p:cTn dur="4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rvices slide 1">
    <p:spTree>
      <p:nvGrpSpPr>
        <p:cNvPr id="1" name=""/>
        <p:cNvGrpSpPr/>
        <p:nvPr/>
      </p:nvGrpSpPr>
      <p:grpSpPr>
        <a:xfrm>
          <a:off x="0" y="0"/>
          <a:ext cx="0" cy="0"/>
          <a:chOff x="0" y="0"/>
          <a:chExt cx="0" cy="0"/>
        </a:xfrm>
      </p:grpSpPr>
      <p:sp>
        <p:nvSpPr>
          <p:cNvPr id="2" name="Rectangle 1"/>
          <p:cNvSpPr/>
          <p:nvPr userDrawn="1"/>
        </p:nvSpPr>
        <p:spPr>
          <a:xfrm>
            <a:off x="1" y="1474471"/>
            <a:ext cx="9144000" cy="2101292"/>
          </a:xfrm>
          <a:prstGeom prst="rect">
            <a:avLst/>
          </a:prstGeom>
          <a:solidFill>
            <a:schemeClr val="tx1">
              <a:lumMod val="95000"/>
              <a:lumOff val="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7"/>
          <p:cNvSpPr>
            <a:spLocks noGrp="1"/>
          </p:cNvSpPr>
          <p:nvPr>
            <p:ph type="body" sz="quarter" idx="39" hasCustomPrompt="1"/>
          </p:nvPr>
        </p:nvSpPr>
        <p:spPr>
          <a:xfrm>
            <a:off x="9069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2"/>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18" hasCustomPrompt="1"/>
          </p:nvPr>
        </p:nvSpPr>
        <p:spPr>
          <a:xfrm>
            <a:off x="4270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5" name="Text Placeholder 2"/>
          <p:cNvSpPr>
            <a:spLocks noGrp="1"/>
          </p:cNvSpPr>
          <p:nvPr>
            <p:ph type="body" sz="quarter" idx="40" hasCustomPrompt="1"/>
          </p:nvPr>
        </p:nvSpPr>
        <p:spPr>
          <a:xfrm>
            <a:off x="4143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6" name="Text Placeholder 7"/>
          <p:cNvSpPr>
            <a:spLocks noGrp="1"/>
          </p:cNvSpPr>
          <p:nvPr>
            <p:ph type="body" sz="quarter" idx="41" hasCustomPrompt="1"/>
          </p:nvPr>
        </p:nvSpPr>
        <p:spPr>
          <a:xfrm>
            <a:off x="30405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3"/>
                </a:solidFill>
                <a:latin typeface="FontAwesome"/>
                <a:cs typeface="FontAwesome"/>
              </a:defRPr>
            </a:lvl1pPr>
          </a:lstStyle>
          <a:p>
            <a:pPr lvl="0"/>
            <a:r>
              <a:rPr lang="es-ES_tradnl" dirty="0" err="1"/>
              <a:t>icon</a:t>
            </a:r>
            <a:endParaRPr lang="es-ES_tradnl" dirty="0"/>
          </a:p>
        </p:txBody>
      </p:sp>
      <p:sp>
        <p:nvSpPr>
          <p:cNvPr id="17" name="Text Placeholder 7"/>
          <p:cNvSpPr>
            <a:spLocks noGrp="1"/>
          </p:cNvSpPr>
          <p:nvPr>
            <p:ph type="body" sz="quarter" idx="42" hasCustomPrompt="1"/>
          </p:nvPr>
        </p:nvSpPr>
        <p:spPr>
          <a:xfrm>
            <a:off x="25606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8" name="Text Placeholder 2"/>
          <p:cNvSpPr>
            <a:spLocks noGrp="1"/>
          </p:cNvSpPr>
          <p:nvPr>
            <p:ph type="body" sz="quarter" idx="43" hasCustomPrompt="1"/>
          </p:nvPr>
        </p:nvSpPr>
        <p:spPr>
          <a:xfrm>
            <a:off x="25479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9" name="Text Placeholder 7"/>
          <p:cNvSpPr>
            <a:spLocks noGrp="1"/>
          </p:cNvSpPr>
          <p:nvPr>
            <p:ph type="body" sz="quarter" idx="44" hasCustomPrompt="1"/>
          </p:nvPr>
        </p:nvSpPr>
        <p:spPr>
          <a:xfrm>
            <a:off x="51995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4"/>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45" hasCustomPrompt="1"/>
          </p:nvPr>
        </p:nvSpPr>
        <p:spPr>
          <a:xfrm>
            <a:off x="47196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21" name="Text Placeholder 2"/>
          <p:cNvSpPr>
            <a:spLocks noGrp="1"/>
          </p:cNvSpPr>
          <p:nvPr>
            <p:ph type="body" sz="quarter" idx="46" hasCustomPrompt="1"/>
          </p:nvPr>
        </p:nvSpPr>
        <p:spPr>
          <a:xfrm>
            <a:off x="47069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2" name="Text Placeholder 7"/>
          <p:cNvSpPr>
            <a:spLocks noGrp="1"/>
          </p:cNvSpPr>
          <p:nvPr>
            <p:ph type="body" sz="quarter" idx="47" hasCustomPrompt="1"/>
          </p:nvPr>
        </p:nvSpPr>
        <p:spPr>
          <a:xfrm>
            <a:off x="7366533"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5"/>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48" hasCustomPrompt="1"/>
          </p:nvPr>
        </p:nvSpPr>
        <p:spPr>
          <a:xfrm>
            <a:off x="6886579"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24" name="Text Placeholder 2"/>
          <p:cNvSpPr>
            <a:spLocks noGrp="1"/>
          </p:cNvSpPr>
          <p:nvPr>
            <p:ph type="body" sz="quarter" idx="49" hasCustomPrompt="1"/>
          </p:nvPr>
        </p:nvSpPr>
        <p:spPr>
          <a:xfrm>
            <a:off x="6873880"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5" name="Text Placeholder 2"/>
          <p:cNvSpPr>
            <a:spLocks noGrp="1"/>
          </p:cNvSpPr>
          <p:nvPr>
            <p:ph type="body" sz="quarter" idx="16" hasCustomPrompt="1"/>
          </p:nvPr>
        </p:nvSpPr>
        <p:spPr>
          <a:xfrm>
            <a:off x="443974" y="4017500"/>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grpSp>
        <p:nvGrpSpPr>
          <p:cNvPr id="26" name="Group 25"/>
          <p:cNvGrpSpPr/>
          <p:nvPr userDrawn="1"/>
        </p:nvGrpSpPr>
        <p:grpSpPr>
          <a:xfrm>
            <a:off x="75982" y="289155"/>
            <a:ext cx="287999" cy="256629"/>
            <a:chOff x="5270500" y="1460500"/>
            <a:chExt cx="1701800" cy="2705100"/>
          </a:xfrm>
        </p:grpSpPr>
        <p:sp>
          <p:nvSpPr>
            <p:cNvPr id="27" name="Rounded Rectangle 2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8" name="Rounded Rectangle 2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9" name="Rounded Rectangle 2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Rounded Rectangle 2"/>
          <p:cNvSpPr/>
          <p:nvPr userDrawn="1"/>
        </p:nvSpPr>
        <p:spPr>
          <a:xfrm>
            <a:off x="2324364"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userDrawn="1"/>
        </p:nvSpPr>
        <p:spPr>
          <a:xfrm>
            <a:off x="4483364"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userDrawn="1"/>
        </p:nvSpPr>
        <p:spPr>
          <a:xfrm>
            <a:off x="6654533"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8538396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 calcmode="lin" valueType="num">
                                      <p:cBhvr>
                                        <p:cTn id="25"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6"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7" dur="300"/>
                                        <p:tgtEl>
                                          <p:spTgt spid="13">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400"/>
                                        <p:tgtEl>
                                          <p:spTgt spid="14">
                                            <p:txEl>
                                              <p:pRg st="0" end="0"/>
                                            </p:txEl>
                                          </p:spTgt>
                                        </p:tgtEl>
                                      </p:cBhvr>
                                    </p:animEffect>
                                    <p:anim calcmode="lin" valueType="num">
                                      <p:cBhvr>
                                        <p:cTn id="31"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2"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par>
                          <p:cTn id="36" fill="hold">
                            <p:stCondLst>
                              <p:cond delay="1500"/>
                            </p:stCondLst>
                            <p:childTnLst>
                              <p:par>
                                <p:cTn id="37" presetID="22" presetClass="entr" presetSubtype="4"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p:cTn id="43" dur="3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4" dur="3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5" dur="300"/>
                                        <p:tgtEl>
                                          <p:spTgt spid="16">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17">
                                            <p:txEl>
                                              <p:pRg st="0" end="0"/>
                                            </p:txEl>
                                          </p:spTgt>
                                        </p:tgtEl>
                                        <p:attrNameLst>
                                          <p:attrName>style.visibility</p:attrName>
                                        </p:attrNameLst>
                                      </p:cBhvr>
                                      <p:to>
                                        <p:strVal val="visible"/>
                                      </p:to>
                                    </p:set>
                                    <p:animEffect transition="in" filter="fade">
                                      <p:cBhvr>
                                        <p:cTn id="48" dur="400"/>
                                        <p:tgtEl>
                                          <p:spTgt spid="17">
                                            <p:txEl>
                                              <p:pRg st="0" end="0"/>
                                            </p:txEl>
                                          </p:spTgt>
                                        </p:tgtEl>
                                      </p:cBhvr>
                                    </p:animEffect>
                                    <p:anim calcmode="lin" valueType="num">
                                      <p:cBhvr>
                                        <p:cTn id="49"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0" dur="400" fill="hold"/>
                                        <p:tgtEl>
                                          <p:spTgt spid="1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fade">
                                      <p:cBhvr>
                                        <p:cTn id="53" dur="500"/>
                                        <p:tgtEl>
                                          <p:spTgt spid="18">
                                            <p:txEl>
                                              <p:pRg st="0" end="0"/>
                                            </p:txEl>
                                          </p:spTgt>
                                        </p:tgtEl>
                                      </p:cBhvr>
                                    </p:animEffect>
                                  </p:childTnLst>
                                </p:cTn>
                              </p:par>
                            </p:childTnLst>
                          </p:cTn>
                        </p:par>
                        <p:par>
                          <p:cTn id="54" fill="hold">
                            <p:stCondLst>
                              <p:cond delay="2500"/>
                            </p:stCondLst>
                            <p:childTnLst>
                              <p:par>
                                <p:cTn id="55" presetID="22" presetClass="entr" presetSubtype="4"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down)">
                                      <p:cBhvr>
                                        <p:cTn id="57" dur="500"/>
                                        <p:tgtEl>
                                          <p:spTgt spid="30"/>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 calcmode="lin" valueType="num">
                                      <p:cBhvr>
                                        <p:cTn id="61" dur="3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19">
                                            <p:txEl>
                                              <p:pRg st="0" end="0"/>
                                            </p:txEl>
                                          </p:spTgt>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400"/>
                                        <p:tgtEl>
                                          <p:spTgt spid="20">
                                            <p:txEl>
                                              <p:pRg st="0" end="0"/>
                                            </p:txEl>
                                          </p:spTgt>
                                        </p:tgtEl>
                                      </p:cBhvr>
                                    </p:animEffect>
                                    <p:anim calcmode="lin" valueType="num">
                                      <p:cBhvr>
                                        <p:cTn id="67"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20">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fade">
                                      <p:cBhvr>
                                        <p:cTn id="71" dur="500"/>
                                        <p:tgtEl>
                                          <p:spTgt spid="21">
                                            <p:txEl>
                                              <p:pRg st="0" end="0"/>
                                            </p:txEl>
                                          </p:spTgt>
                                        </p:tgtEl>
                                      </p:cBhvr>
                                    </p:animEffect>
                                  </p:childTnLst>
                                </p:cTn>
                              </p:par>
                            </p:childTnLst>
                          </p:cTn>
                        </p:par>
                        <p:par>
                          <p:cTn id="72" fill="hold">
                            <p:stCondLst>
                              <p:cond delay="3500"/>
                            </p:stCondLst>
                            <p:childTnLst>
                              <p:par>
                                <p:cTn id="73" presetID="22" presetClass="entr" presetSubtype="4"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childTnLst>
                          </p:cTn>
                        </p:par>
                        <p:par>
                          <p:cTn id="76" fill="hold">
                            <p:stCondLst>
                              <p:cond delay="4000"/>
                            </p:stCondLst>
                            <p:childTnLst>
                              <p:par>
                                <p:cTn id="77" presetID="53" presetClass="entr" presetSubtype="16" fill="hold" grpId="0" nodeType="afterEffect">
                                  <p:stCondLst>
                                    <p:cond delay="0"/>
                                  </p:stCondLst>
                                  <p:childTnLst>
                                    <p:set>
                                      <p:cBhvr>
                                        <p:cTn id="78" dur="1" fill="hold">
                                          <p:stCondLst>
                                            <p:cond delay="0"/>
                                          </p:stCondLst>
                                        </p:cTn>
                                        <p:tgtEl>
                                          <p:spTgt spid="22">
                                            <p:txEl>
                                              <p:pRg st="0" end="0"/>
                                            </p:txEl>
                                          </p:spTgt>
                                        </p:tgtEl>
                                        <p:attrNameLst>
                                          <p:attrName>style.visibility</p:attrName>
                                        </p:attrNameLst>
                                      </p:cBhvr>
                                      <p:to>
                                        <p:strVal val="visible"/>
                                      </p:to>
                                    </p:set>
                                    <p:anim calcmode="lin" valueType="num">
                                      <p:cBhvr>
                                        <p:cTn id="79" dur="3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22">
                                            <p:txEl>
                                              <p:pRg st="0" end="0"/>
                                            </p:txEl>
                                          </p:spTgt>
                                        </p:tgtEl>
                                      </p:cBhvr>
                                    </p:animEffect>
                                  </p:childTnLst>
                                </p:cTn>
                              </p:par>
                              <p:par>
                                <p:cTn id="82" presetID="42" presetClass="entr" presetSubtype="0" fill="hold" grpId="0" nodeType="withEffect">
                                  <p:stCondLst>
                                    <p:cond delay="200"/>
                                  </p:stCondLst>
                                  <p:childTnLst>
                                    <p:set>
                                      <p:cBhvr>
                                        <p:cTn id="83" dur="1" fill="hold">
                                          <p:stCondLst>
                                            <p:cond delay="0"/>
                                          </p:stCondLst>
                                        </p:cTn>
                                        <p:tgtEl>
                                          <p:spTgt spid="23">
                                            <p:txEl>
                                              <p:pRg st="0" end="0"/>
                                            </p:txEl>
                                          </p:spTgt>
                                        </p:tgtEl>
                                        <p:attrNameLst>
                                          <p:attrName>style.visibility</p:attrName>
                                        </p:attrNameLst>
                                      </p:cBhvr>
                                      <p:to>
                                        <p:strVal val="visible"/>
                                      </p:to>
                                    </p:set>
                                    <p:animEffect transition="in" filter="fade">
                                      <p:cBhvr>
                                        <p:cTn id="84" dur="400"/>
                                        <p:tgtEl>
                                          <p:spTgt spid="23">
                                            <p:txEl>
                                              <p:pRg st="0" end="0"/>
                                            </p:txEl>
                                          </p:spTgt>
                                        </p:tgtEl>
                                      </p:cBhvr>
                                    </p:animEffect>
                                    <p:anim calcmode="lin" valueType="num">
                                      <p:cBhvr>
                                        <p:cTn id="85"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6"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7" presetID="10" presetClass="entr" presetSubtype="0" fill="hold" grpId="0" nodeType="withEffect">
                                  <p:stCondLst>
                                    <p:cond delay="800"/>
                                  </p:stCondLst>
                                  <p:childTnLst>
                                    <p:set>
                                      <p:cBhvr>
                                        <p:cTn id="88" dur="1" fill="hold">
                                          <p:stCondLst>
                                            <p:cond delay="0"/>
                                          </p:stCondLst>
                                        </p:cTn>
                                        <p:tgtEl>
                                          <p:spTgt spid="24">
                                            <p:txEl>
                                              <p:pRg st="0" end="0"/>
                                            </p:txEl>
                                          </p:spTgt>
                                        </p:tgtEl>
                                        <p:attrNameLst>
                                          <p:attrName>style.visibility</p:attrName>
                                        </p:attrNameLst>
                                      </p:cBhvr>
                                      <p:to>
                                        <p:strVal val="visible"/>
                                      </p:to>
                                    </p:set>
                                    <p:animEffect transition="in" filter="fade">
                                      <p:cBhvr>
                                        <p:cTn id="89" dur="500"/>
                                        <p:tgtEl>
                                          <p:spTgt spid="2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25">
                                            <p:txEl>
                                              <p:pRg st="0" end="0"/>
                                            </p:txEl>
                                          </p:spTgt>
                                        </p:tgtEl>
                                        <p:attrNameLst>
                                          <p:attrName>style.visibility</p:attrName>
                                        </p:attrNameLst>
                                      </p:cBhvr>
                                      <p:to>
                                        <p:strVal val="visible"/>
                                      </p:to>
                                    </p:set>
                                    <p:animEffect transition="in" filter="fade">
                                      <p:cBhvr>
                                        <p:cTn id="9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53" presetClass="entr" presetSubtype="16"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300" fill="hold"/>
                        <p:tgtEl>
                          <p:spTgt spid="16"/>
                        </p:tgtEl>
                        <p:attrNameLst>
                          <p:attrName>ppt_w</p:attrName>
                        </p:attrNameLst>
                      </p:cBhvr>
                      <p:tavLst>
                        <p:tav tm="0">
                          <p:val>
                            <p:fltVal val="0"/>
                          </p:val>
                        </p:tav>
                        <p:tav tm="100000">
                          <p:val>
                            <p:strVal val="#ppt_w"/>
                          </p:val>
                        </p:tav>
                      </p:tavLst>
                    </p:anim>
                    <p:anim calcmode="lin" valueType="num">
                      <p:cBhvr>
                        <p:cTn dur="300" fill="hold"/>
                        <p:tgtEl>
                          <p:spTgt spid="16"/>
                        </p:tgtEl>
                        <p:attrNameLst>
                          <p:attrName>ppt_h</p:attrName>
                        </p:attrNameLst>
                      </p:cBhvr>
                      <p:tavLst>
                        <p:tav tm="0">
                          <p:val>
                            <p:fltVal val="0"/>
                          </p:val>
                        </p:tav>
                        <p:tav tm="100000">
                          <p:val>
                            <p:strVal val="#ppt_h"/>
                          </p:val>
                        </p:tav>
                      </p:tavLst>
                    </p:anim>
                    <p:animEffect transition="in" filter="fade">
                      <p:cBhvr>
                        <p:cTn dur="3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300" fill="hold"/>
                        <p:tgtEl>
                          <p:spTgt spid="19"/>
                        </p:tgtEl>
                        <p:attrNameLst>
                          <p:attrName>ppt_w</p:attrName>
                        </p:attrNameLst>
                      </p:cBhvr>
                      <p:tavLst>
                        <p:tav tm="0">
                          <p:val>
                            <p:fltVal val="0"/>
                          </p:val>
                        </p:tav>
                        <p:tav tm="100000">
                          <p:val>
                            <p:strVal val="#ppt_w"/>
                          </p:val>
                        </p:tav>
                      </p:tavLst>
                    </p:anim>
                    <p:anim calcmode="lin" valueType="num">
                      <p:cBhvr>
                        <p:cTn dur="300" fill="hold"/>
                        <p:tgtEl>
                          <p:spTgt spid="19"/>
                        </p:tgtEl>
                        <p:attrNameLst>
                          <p:attrName>ppt_h</p:attrName>
                        </p:attrNameLst>
                      </p:cBhvr>
                      <p:tavLst>
                        <p:tav tm="0">
                          <p:val>
                            <p:fltVal val="0"/>
                          </p:val>
                        </p:tav>
                        <p:tav tm="100000">
                          <p:val>
                            <p:strVal val="#ppt_h"/>
                          </p:val>
                        </p:tav>
                      </p:tavLst>
                    </p:anim>
                    <p:animEffect transition="in" filter="fade">
                      <p:cBhvr>
                        <p:cTn dur="3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300" fill="hold"/>
                        <p:tgtEl>
                          <p:spTgt spid="22"/>
                        </p:tgtEl>
                        <p:attrNameLst>
                          <p:attrName>ppt_w</p:attrName>
                        </p:attrNameLst>
                      </p:cBhvr>
                      <p:tavLst>
                        <p:tav tm="0">
                          <p:val>
                            <p:fltVal val="0"/>
                          </p:val>
                        </p:tav>
                        <p:tav tm="100000">
                          <p:val>
                            <p:strVal val="#ppt_w"/>
                          </p:val>
                        </p:tav>
                      </p:tavLst>
                    </p:anim>
                    <p:anim calcmode="lin" valueType="num">
                      <p:cBhvr>
                        <p:cTn dur="300" fill="hold"/>
                        <p:tgtEl>
                          <p:spTgt spid="22"/>
                        </p:tgtEl>
                        <p:attrNameLst>
                          <p:attrName>ppt_h</p:attrName>
                        </p:attrNameLst>
                      </p:cBhvr>
                      <p:tavLst>
                        <p:tav tm="0">
                          <p:val>
                            <p:fltVal val="0"/>
                          </p:val>
                        </p:tav>
                        <p:tav tm="100000">
                          <p:val>
                            <p:strVal val="#ppt_h"/>
                          </p:val>
                        </p:tav>
                      </p:tavLst>
                    </p:anim>
                    <p:animEffect transition="in" filter="fade">
                      <p:cBhvr>
                        <p:cTn dur="3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 grpId="0" animBg="1"/>
      <p:bldP spid="30" grpId="0" animBg="1"/>
      <p:bldP spid="3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ic list 4">
    <p:spTree>
      <p:nvGrpSpPr>
        <p:cNvPr id="1" name=""/>
        <p:cNvGrpSpPr/>
        <p:nvPr/>
      </p:nvGrpSpPr>
      <p:grpSpPr>
        <a:xfrm>
          <a:off x="0" y="0"/>
          <a:ext cx="0" cy="0"/>
          <a:chOff x="0" y="0"/>
          <a:chExt cx="0" cy="0"/>
        </a:xfrm>
      </p:grpSpPr>
      <p:sp>
        <p:nvSpPr>
          <p:cNvPr id="42" name="Picture Placeholder 2"/>
          <p:cNvSpPr>
            <a:spLocks noGrp="1"/>
          </p:cNvSpPr>
          <p:nvPr>
            <p:ph type="pic" sz="quarter" idx="17"/>
          </p:nvPr>
        </p:nvSpPr>
        <p:spPr>
          <a:xfrm>
            <a:off x="513294"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52438" y="3335936"/>
            <a:ext cx="652462" cy="58721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513294"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206500"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452442"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72" name="Rounded Rectangle 71"/>
          <p:cNvSpPr/>
          <p:nvPr userDrawn="1"/>
        </p:nvSpPr>
        <p:spPr>
          <a:xfrm>
            <a:off x="3401486" y="3335936"/>
            <a:ext cx="652462" cy="58721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3" name="Text Placeholder 7"/>
          <p:cNvSpPr>
            <a:spLocks noGrp="1"/>
          </p:cNvSpPr>
          <p:nvPr>
            <p:ph type="body" sz="quarter" idx="40" hasCustomPrompt="1"/>
          </p:nvPr>
        </p:nvSpPr>
        <p:spPr>
          <a:xfrm>
            <a:off x="3462342"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74" name="Text Placeholder 7"/>
          <p:cNvSpPr>
            <a:spLocks noGrp="1"/>
          </p:cNvSpPr>
          <p:nvPr>
            <p:ph type="body" sz="quarter" idx="41" hasCustomPrompt="1"/>
          </p:nvPr>
        </p:nvSpPr>
        <p:spPr>
          <a:xfrm>
            <a:off x="4165600"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5" name="Text Placeholder 2"/>
          <p:cNvSpPr>
            <a:spLocks noGrp="1"/>
          </p:cNvSpPr>
          <p:nvPr>
            <p:ph type="body" sz="quarter" idx="42" hasCustomPrompt="1"/>
          </p:nvPr>
        </p:nvSpPr>
        <p:spPr>
          <a:xfrm>
            <a:off x="3411542"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76" name="Rounded Rectangle 75"/>
          <p:cNvSpPr/>
          <p:nvPr userDrawn="1"/>
        </p:nvSpPr>
        <p:spPr>
          <a:xfrm>
            <a:off x="6378577" y="3335936"/>
            <a:ext cx="652462" cy="58721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 Placeholder 7"/>
          <p:cNvSpPr>
            <a:spLocks noGrp="1"/>
          </p:cNvSpPr>
          <p:nvPr>
            <p:ph type="body" sz="quarter" idx="43" hasCustomPrompt="1"/>
          </p:nvPr>
        </p:nvSpPr>
        <p:spPr>
          <a:xfrm>
            <a:off x="6439433"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78" name="Text Placeholder 7"/>
          <p:cNvSpPr>
            <a:spLocks noGrp="1"/>
          </p:cNvSpPr>
          <p:nvPr>
            <p:ph type="body" sz="quarter" idx="44" hasCustomPrompt="1"/>
          </p:nvPr>
        </p:nvSpPr>
        <p:spPr>
          <a:xfrm>
            <a:off x="7132638"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9" name="Text Placeholder 2"/>
          <p:cNvSpPr>
            <a:spLocks noGrp="1"/>
          </p:cNvSpPr>
          <p:nvPr>
            <p:ph type="body" sz="quarter" idx="45" hasCustomPrompt="1"/>
          </p:nvPr>
        </p:nvSpPr>
        <p:spPr>
          <a:xfrm>
            <a:off x="6378580"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28" name="Text Placeholder 7"/>
          <p:cNvSpPr>
            <a:spLocks noGrp="1"/>
          </p:cNvSpPr>
          <p:nvPr>
            <p:ph type="body" sz="quarter" idx="55" hasCustomPrompt="1"/>
          </p:nvPr>
        </p:nvSpPr>
        <p:spPr>
          <a:xfrm>
            <a:off x="1206500"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1">
                    <a:lumMod val="60000"/>
                    <a:lumOff val="40000"/>
                  </a:schemeClr>
                </a:solidFill>
                <a:latin typeface="Lato Light"/>
                <a:cs typeface="Lato Light"/>
              </a:defRPr>
            </a:lvl1pPr>
          </a:lstStyle>
          <a:p>
            <a:pPr lvl="0"/>
            <a:r>
              <a:rPr lang="es-ES_tradnl" dirty="0"/>
              <a:t>80%</a:t>
            </a:r>
          </a:p>
        </p:txBody>
      </p:sp>
      <p:sp>
        <p:nvSpPr>
          <p:cNvPr id="29" name="Text Placeholder 7"/>
          <p:cNvSpPr>
            <a:spLocks noGrp="1"/>
          </p:cNvSpPr>
          <p:nvPr>
            <p:ph type="body" sz="quarter" idx="56" hasCustomPrompt="1"/>
          </p:nvPr>
        </p:nvSpPr>
        <p:spPr>
          <a:xfrm>
            <a:off x="4165600"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2"/>
                </a:solidFill>
                <a:latin typeface="Lato Light"/>
                <a:cs typeface="Lato Light"/>
              </a:defRPr>
            </a:lvl1pPr>
          </a:lstStyle>
          <a:p>
            <a:pPr lvl="0"/>
            <a:r>
              <a:rPr lang="es-ES_tradnl" dirty="0"/>
              <a:t>80%</a:t>
            </a:r>
          </a:p>
        </p:txBody>
      </p:sp>
      <p:sp>
        <p:nvSpPr>
          <p:cNvPr id="30" name="Text Placeholder 7"/>
          <p:cNvSpPr>
            <a:spLocks noGrp="1"/>
          </p:cNvSpPr>
          <p:nvPr>
            <p:ph type="body" sz="quarter" idx="57" hasCustomPrompt="1"/>
          </p:nvPr>
        </p:nvSpPr>
        <p:spPr>
          <a:xfrm>
            <a:off x="7132638"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3"/>
                </a:solidFill>
                <a:latin typeface="Lato Light"/>
                <a:cs typeface="Lato Light"/>
              </a:defRPr>
            </a:lvl1pPr>
          </a:lstStyle>
          <a:p>
            <a:pPr lvl="0"/>
            <a:r>
              <a:rPr lang="es-ES_tradnl" dirty="0"/>
              <a:t>80%</a:t>
            </a:r>
          </a:p>
        </p:txBody>
      </p:sp>
      <p:grpSp>
        <p:nvGrpSpPr>
          <p:cNvPr id="34" name="Group 33"/>
          <p:cNvGrpSpPr/>
          <p:nvPr userDrawn="1"/>
        </p:nvGrpSpPr>
        <p:grpSpPr>
          <a:xfrm>
            <a:off x="75982" y="289155"/>
            <a:ext cx="287999" cy="256629"/>
            <a:chOff x="5270500" y="1460500"/>
            <a:chExt cx="1701800" cy="2705100"/>
          </a:xfrm>
        </p:grpSpPr>
        <p:sp>
          <p:nvSpPr>
            <p:cNvPr id="35" name="Rounded Rectangle 3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3" name="Picture Placeholder 2"/>
          <p:cNvSpPr>
            <a:spLocks noGrp="1"/>
          </p:cNvSpPr>
          <p:nvPr>
            <p:ph type="pic" sz="quarter" idx="58"/>
          </p:nvPr>
        </p:nvSpPr>
        <p:spPr>
          <a:xfrm>
            <a:off x="3441175"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Picture Placeholder 2"/>
          <p:cNvSpPr>
            <a:spLocks noGrp="1"/>
          </p:cNvSpPr>
          <p:nvPr>
            <p:ph type="pic" sz="quarter" idx="59"/>
          </p:nvPr>
        </p:nvSpPr>
        <p:spPr>
          <a:xfrm>
            <a:off x="6378577"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06047160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nodePh="1">
                                  <p:stCondLst>
                                    <p:cond delay="0"/>
                                  </p:stCondLst>
                                  <p:endCondLst>
                                    <p:cond evt="begin" delay="0">
                                      <p:tn val="19"/>
                                    </p:cond>
                                  </p:end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900"/>
                                        <p:tgtEl>
                                          <p:spTgt spid="4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400" fill="hold"/>
                                        <p:tgtEl>
                                          <p:spTgt spid="3"/>
                                        </p:tgtEl>
                                        <p:attrNameLst>
                                          <p:attrName>ppt_w</p:attrName>
                                        </p:attrNameLst>
                                      </p:cBhvr>
                                      <p:tavLst>
                                        <p:tav tm="0">
                                          <p:val>
                                            <p:fltVal val="0"/>
                                          </p:val>
                                        </p:tav>
                                        <p:tav tm="100000">
                                          <p:val>
                                            <p:strVal val="#ppt_w"/>
                                          </p:val>
                                        </p:tav>
                                      </p:tavLst>
                                    </p:anim>
                                    <p:anim calcmode="lin" valueType="num">
                                      <p:cBhvr>
                                        <p:cTn id="26" dur="400" fill="hold"/>
                                        <p:tgtEl>
                                          <p:spTgt spid="3"/>
                                        </p:tgtEl>
                                        <p:attrNameLst>
                                          <p:attrName>ppt_h</p:attrName>
                                        </p:attrNameLst>
                                      </p:cBhvr>
                                      <p:tavLst>
                                        <p:tav tm="0">
                                          <p:val>
                                            <p:fltVal val="0"/>
                                          </p:val>
                                        </p:tav>
                                        <p:tav tm="100000">
                                          <p:val>
                                            <p:strVal val="#ppt_h"/>
                                          </p:val>
                                        </p:tav>
                                      </p:tavLst>
                                    </p:anim>
                                    <p:animEffect transition="in" filter="fade">
                                      <p:cBhvr>
                                        <p:cTn id="27" dur="400"/>
                                        <p:tgtEl>
                                          <p:spTgt spid="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2"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3" dur="3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400"/>
                                        <p:tgtEl>
                                          <p:spTgt spid="28">
                                            <p:txEl>
                                              <p:pRg st="0" end="0"/>
                                            </p:txEl>
                                          </p:spTgt>
                                        </p:tgtEl>
                                      </p:cBhvr>
                                    </p:animEffect>
                                    <p:anim calcmode="lin" valueType="num">
                                      <p:cBhvr>
                                        <p:cTn id="37"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28">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fade">
                                      <p:cBhvr>
                                        <p:cTn id="41" dur="500"/>
                                        <p:tgtEl>
                                          <p:spTgt spid="26">
                                            <p:txEl>
                                              <p:pRg st="0" end="0"/>
                                            </p:txEl>
                                          </p:spTgt>
                                        </p:tgtEl>
                                      </p:cBhvr>
                                    </p:animEffect>
                                    <p:anim calcmode="lin" valueType="num">
                                      <p:cBhvr>
                                        <p:cTn id="4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00"/>
                                        <p:tgtEl>
                                          <p:spTgt spid="27">
                                            <p:txEl>
                                              <p:pRg st="0" end="0"/>
                                            </p:txEl>
                                          </p:spTgt>
                                        </p:tgtEl>
                                      </p:cBhvr>
                                    </p:animEffect>
                                  </p:childTnLst>
                                </p:cTn>
                              </p:par>
                            </p:childTnLst>
                          </p:cTn>
                        </p:par>
                        <p:par>
                          <p:cTn id="47" fill="hold">
                            <p:stCondLst>
                              <p:cond delay="25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900"/>
                                        <p:tgtEl>
                                          <p:spTgt spid="43"/>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400" fill="hold"/>
                                        <p:tgtEl>
                                          <p:spTgt spid="72"/>
                                        </p:tgtEl>
                                        <p:attrNameLst>
                                          <p:attrName>ppt_w</p:attrName>
                                        </p:attrNameLst>
                                      </p:cBhvr>
                                      <p:tavLst>
                                        <p:tav tm="0">
                                          <p:val>
                                            <p:fltVal val="0"/>
                                          </p:val>
                                        </p:tav>
                                        <p:tav tm="100000">
                                          <p:val>
                                            <p:strVal val="#ppt_w"/>
                                          </p:val>
                                        </p:tav>
                                      </p:tavLst>
                                    </p:anim>
                                    <p:anim calcmode="lin" valueType="num">
                                      <p:cBhvr>
                                        <p:cTn id="55" dur="400" fill="hold"/>
                                        <p:tgtEl>
                                          <p:spTgt spid="72"/>
                                        </p:tgtEl>
                                        <p:attrNameLst>
                                          <p:attrName>ppt_h</p:attrName>
                                        </p:attrNameLst>
                                      </p:cBhvr>
                                      <p:tavLst>
                                        <p:tav tm="0">
                                          <p:val>
                                            <p:fltVal val="0"/>
                                          </p:val>
                                        </p:tav>
                                        <p:tav tm="100000">
                                          <p:val>
                                            <p:strVal val="#ppt_h"/>
                                          </p:val>
                                        </p:tav>
                                      </p:tavLst>
                                    </p:anim>
                                    <p:animEffect transition="in" filter="fade">
                                      <p:cBhvr>
                                        <p:cTn id="56" dur="400"/>
                                        <p:tgtEl>
                                          <p:spTgt spid="72"/>
                                        </p:tgtEl>
                                      </p:cBhvr>
                                    </p:animEffect>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73">
                                            <p:txEl>
                                              <p:pRg st="0" end="0"/>
                                            </p:txEl>
                                          </p:spTgt>
                                        </p:tgtEl>
                                        <p:attrNameLst>
                                          <p:attrName>style.visibility</p:attrName>
                                        </p:attrNameLst>
                                      </p:cBhvr>
                                      <p:to>
                                        <p:strVal val="visible"/>
                                      </p:to>
                                    </p:set>
                                    <p:anim calcmode="lin" valueType="num">
                                      <p:cBhvr>
                                        <p:cTn id="60"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61"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62" dur="300"/>
                                        <p:tgtEl>
                                          <p:spTgt spid="73">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400"/>
                                        <p:tgtEl>
                                          <p:spTgt spid="29">
                                            <p:txEl>
                                              <p:pRg st="0" end="0"/>
                                            </p:txEl>
                                          </p:spTgt>
                                        </p:tgtEl>
                                      </p:cBhvr>
                                    </p:animEffect>
                                    <p:anim calcmode="lin" valueType="num">
                                      <p:cBhvr>
                                        <p:cTn id="66"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29">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74">
                                            <p:txEl>
                                              <p:pRg st="0" end="0"/>
                                            </p:txEl>
                                          </p:spTgt>
                                        </p:tgtEl>
                                        <p:attrNameLst>
                                          <p:attrName>style.visibility</p:attrName>
                                        </p:attrNameLst>
                                      </p:cBhvr>
                                      <p:to>
                                        <p:strVal val="visible"/>
                                      </p:to>
                                    </p:set>
                                    <p:animEffect transition="in" filter="fade">
                                      <p:cBhvr>
                                        <p:cTn id="70" dur="500"/>
                                        <p:tgtEl>
                                          <p:spTgt spid="74">
                                            <p:txEl>
                                              <p:pRg st="0" end="0"/>
                                            </p:txEl>
                                          </p:spTgt>
                                        </p:tgtEl>
                                      </p:cBhvr>
                                    </p:animEffect>
                                    <p:anim calcmode="lin" valueType="num">
                                      <p:cBhvr>
                                        <p:cTn id="71"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74">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75">
                                            <p:txEl>
                                              <p:pRg st="0" end="0"/>
                                            </p:txEl>
                                          </p:spTgt>
                                        </p:tgtEl>
                                        <p:attrNameLst>
                                          <p:attrName>style.visibility</p:attrName>
                                        </p:attrNameLst>
                                      </p:cBhvr>
                                      <p:to>
                                        <p:strVal val="visible"/>
                                      </p:to>
                                    </p:set>
                                    <p:animEffect transition="in" filter="fade">
                                      <p:cBhvr>
                                        <p:cTn id="75" dur="500"/>
                                        <p:tgtEl>
                                          <p:spTgt spid="75">
                                            <p:txEl>
                                              <p:pRg st="0" end="0"/>
                                            </p:txEl>
                                          </p:spTgt>
                                        </p:tgtEl>
                                      </p:cBhvr>
                                    </p:animEffect>
                                  </p:childTnLst>
                                </p:cTn>
                              </p:par>
                            </p:childTnLst>
                          </p:cTn>
                        </p:par>
                        <p:par>
                          <p:cTn id="76" fill="hold">
                            <p:stCondLst>
                              <p:cond delay="4500"/>
                            </p:stCondLst>
                            <p:childTnLst>
                              <p:par>
                                <p:cTn id="77" presetID="22" presetClass="entr" presetSubtype="8" fill="hold" grpId="0" nodeType="afterEffect" nodePh="1">
                                  <p:stCondLst>
                                    <p:cond delay="0"/>
                                  </p:stCondLst>
                                  <p:endCondLst>
                                    <p:cond evt="begin" delay="0">
                                      <p:tn val="77"/>
                                    </p:cond>
                                  </p:end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900"/>
                                        <p:tgtEl>
                                          <p:spTgt spid="44"/>
                                        </p:tgtEl>
                                      </p:cBhvr>
                                    </p:animEffect>
                                  </p:childTnLst>
                                </p:cTn>
                              </p:par>
                            </p:childTnLst>
                          </p:cTn>
                        </p:par>
                        <p:par>
                          <p:cTn id="80" fill="hold">
                            <p:stCondLst>
                              <p:cond delay="5500"/>
                            </p:stCondLst>
                            <p:childTnLst>
                              <p:par>
                                <p:cTn id="81" presetID="53" presetClass="entr" presetSubtype="16" fill="hold" grpId="0" nodeType="after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p:cTn id="83" dur="400" fill="hold"/>
                                        <p:tgtEl>
                                          <p:spTgt spid="76"/>
                                        </p:tgtEl>
                                        <p:attrNameLst>
                                          <p:attrName>ppt_w</p:attrName>
                                        </p:attrNameLst>
                                      </p:cBhvr>
                                      <p:tavLst>
                                        <p:tav tm="0">
                                          <p:val>
                                            <p:fltVal val="0"/>
                                          </p:val>
                                        </p:tav>
                                        <p:tav tm="100000">
                                          <p:val>
                                            <p:strVal val="#ppt_w"/>
                                          </p:val>
                                        </p:tav>
                                      </p:tavLst>
                                    </p:anim>
                                    <p:anim calcmode="lin" valueType="num">
                                      <p:cBhvr>
                                        <p:cTn id="84" dur="400" fill="hold"/>
                                        <p:tgtEl>
                                          <p:spTgt spid="76"/>
                                        </p:tgtEl>
                                        <p:attrNameLst>
                                          <p:attrName>ppt_h</p:attrName>
                                        </p:attrNameLst>
                                      </p:cBhvr>
                                      <p:tavLst>
                                        <p:tav tm="0">
                                          <p:val>
                                            <p:fltVal val="0"/>
                                          </p:val>
                                        </p:tav>
                                        <p:tav tm="100000">
                                          <p:val>
                                            <p:strVal val="#ppt_h"/>
                                          </p:val>
                                        </p:tav>
                                      </p:tavLst>
                                    </p:anim>
                                    <p:animEffect transition="in" filter="fade">
                                      <p:cBhvr>
                                        <p:cTn id="85" dur="400"/>
                                        <p:tgtEl>
                                          <p:spTgt spid="76"/>
                                        </p:tgtEl>
                                      </p:cBhvr>
                                    </p:animEffect>
                                  </p:childTnLst>
                                </p:cTn>
                              </p:par>
                            </p:childTnLst>
                          </p:cTn>
                        </p:par>
                        <p:par>
                          <p:cTn id="86" fill="hold">
                            <p:stCondLst>
                              <p:cond delay="6000"/>
                            </p:stCondLst>
                            <p:childTnLst>
                              <p:par>
                                <p:cTn id="87" presetID="53" presetClass="entr" presetSubtype="16" fill="hold" grpId="0" nodeType="afterEffect">
                                  <p:stCondLst>
                                    <p:cond delay="0"/>
                                  </p:stCondLst>
                                  <p:childTnLst>
                                    <p:set>
                                      <p:cBhvr>
                                        <p:cTn id="88" dur="1" fill="hold">
                                          <p:stCondLst>
                                            <p:cond delay="0"/>
                                          </p:stCondLst>
                                        </p:cTn>
                                        <p:tgtEl>
                                          <p:spTgt spid="77">
                                            <p:txEl>
                                              <p:pRg st="0" end="0"/>
                                            </p:txEl>
                                          </p:spTgt>
                                        </p:tgtEl>
                                        <p:attrNameLst>
                                          <p:attrName>style.visibility</p:attrName>
                                        </p:attrNameLst>
                                      </p:cBhvr>
                                      <p:to>
                                        <p:strVal val="visible"/>
                                      </p:to>
                                    </p:set>
                                    <p:anim calcmode="lin" valueType="num">
                                      <p:cBhvr>
                                        <p:cTn id="89"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77">
                                            <p:txEl>
                                              <p:pRg st="0" end="0"/>
                                            </p:txEl>
                                          </p:spTgt>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30">
                                            <p:txEl>
                                              <p:pRg st="0" end="0"/>
                                            </p:txEl>
                                          </p:spTgt>
                                        </p:tgtEl>
                                        <p:attrNameLst>
                                          <p:attrName>style.visibility</p:attrName>
                                        </p:attrNameLst>
                                      </p:cBhvr>
                                      <p:to>
                                        <p:strVal val="visible"/>
                                      </p:to>
                                    </p:set>
                                    <p:animEffect transition="in" filter="fade">
                                      <p:cBhvr>
                                        <p:cTn id="94" dur="400"/>
                                        <p:tgtEl>
                                          <p:spTgt spid="30">
                                            <p:txEl>
                                              <p:pRg st="0" end="0"/>
                                            </p:txEl>
                                          </p:spTgt>
                                        </p:tgtEl>
                                      </p:cBhvr>
                                    </p:animEffect>
                                    <p:anim calcmode="lin" valueType="num">
                                      <p:cBhvr>
                                        <p:cTn id="95"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78">
                                            <p:txEl>
                                              <p:pRg st="0" end="0"/>
                                            </p:txEl>
                                          </p:spTgt>
                                        </p:tgtEl>
                                        <p:attrNameLst>
                                          <p:attrName>style.visibility</p:attrName>
                                        </p:attrNameLst>
                                      </p:cBhvr>
                                      <p:to>
                                        <p:strVal val="visible"/>
                                      </p:to>
                                    </p:set>
                                    <p:animEffect transition="in" filter="fade">
                                      <p:cBhvr>
                                        <p:cTn id="99" dur="500"/>
                                        <p:tgtEl>
                                          <p:spTgt spid="78">
                                            <p:txEl>
                                              <p:pRg st="0" end="0"/>
                                            </p:txEl>
                                          </p:spTgt>
                                        </p:tgtEl>
                                      </p:cBhvr>
                                    </p:animEffect>
                                    <p:anim calcmode="lin" valueType="num">
                                      <p:cBhvr>
                                        <p:cTn id="100"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78">
                                            <p:txEl>
                                              <p:pRg st="0" end="0"/>
                                            </p:txEl>
                                          </p:spTgt>
                                        </p:tgtEl>
                                        <p:attrNameLst>
                                          <p:attrName>ppt_y</p:attrName>
                                        </p:attrNameLst>
                                      </p:cBhvr>
                                      <p:tavLst>
                                        <p:tav tm="0">
                                          <p:val>
                                            <p:strVal val="#ppt_y+.1"/>
                                          </p:val>
                                        </p:tav>
                                        <p:tav tm="100000">
                                          <p:val>
                                            <p:strVal val="#ppt_y"/>
                                          </p:val>
                                        </p:tav>
                                      </p:tavLst>
                                    </p:anim>
                                  </p:childTnLst>
                                </p:cTn>
                              </p:par>
                              <p:par>
                                <p:cTn id="102" presetID="10" presetClass="entr" presetSubtype="0" fill="hold" grpId="0" nodeType="withEffect">
                                  <p:stCondLst>
                                    <p:cond delay="800"/>
                                  </p:stCondLst>
                                  <p:childTnLst>
                                    <p:set>
                                      <p:cBhvr>
                                        <p:cTn id="103" dur="1" fill="hold">
                                          <p:stCondLst>
                                            <p:cond delay="0"/>
                                          </p:stCondLst>
                                        </p:cTn>
                                        <p:tgtEl>
                                          <p:spTgt spid="79">
                                            <p:txEl>
                                              <p:pRg st="0" end="0"/>
                                            </p:txEl>
                                          </p:spTgt>
                                        </p:tgtEl>
                                        <p:attrNameLst>
                                          <p:attrName>style.visibility</p:attrName>
                                        </p:attrNameLst>
                                      </p:cBhvr>
                                      <p:to>
                                        <p:strVal val="visible"/>
                                      </p:to>
                                    </p:set>
                                    <p:animEffect transition="in" filter="fade">
                                      <p:cBhvr>
                                        <p:cTn id="104"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72" grpId="0" animBg="1"/>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animBg="1"/>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28" grpId="0" uiExpand="1"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43" grpId="0" uiExpand="1"/>
      <p:bldP spid="44" grpId="0" uiExpan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355600" y="1286533"/>
            <a:ext cx="1460500"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452438"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354141" y="128653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35413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28" name="Rounded Rectangle 27"/>
          <p:cNvSpPr/>
          <p:nvPr userDrawn="1"/>
        </p:nvSpPr>
        <p:spPr>
          <a:xfrm>
            <a:off x="8029578" y="1286533"/>
            <a:ext cx="1453091"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 Placeholder 7"/>
          <p:cNvSpPr>
            <a:spLocks noGrp="1"/>
          </p:cNvSpPr>
          <p:nvPr>
            <p:ph type="body" sz="quarter" idx="40" hasCustomPrompt="1"/>
          </p:nvPr>
        </p:nvSpPr>
        <p:spPr>
          <a:xfrm>
            <a:off x="8090432"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0" name="Text Placeholder 7"/>
          <p:cNvSpPr>
            <a:spLocks noGrp="1"/>
          </p:cNvSpPr>
          <p:nvPr>
            <p:ph type="body" sz="quarter" idx="41" hasCustomPrompt="1"/>
          </p:nvPr>
        </p:nvSpPr>
        <p:spPr>
          <a:xfrm>
            <a:off x="5688560" y="128653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42" hasCustomPrompt="1"/>
          </p:nvPr>
        </p:nvSpPr>
        <p:spPr>
          <a:xfrm>
            <a:off x="468947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355600" y="2395243"/>
            <a:ext cx="1460500" cy="58721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452438"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1354141" y="239524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135413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6" name="Rounded Rectangle 35"/>
          <p:cNvSpPr/>
          <p:nvPr userDrawn="1"/>
        </p:nvSpPr>
        <p:spPr>
          <a:xfrm>
            <a:off x="8029578" y="2395243"/>
            <a:ext cx="1453091"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 Placeholder 7"/>
          <p:cNvSpPr>
            <a:spLocks noGrp="1"/>
          </p:cNvSpPr>
          <p:nvPr>
            <p:ph type="body" sz="quarter" idx="46" hasCustomPrompt="1"/>
          </p:nvPr>
        </p:nvSpPr>
        <p:spPr>
          <a:xfrm>
            <a:off x="8090432"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47" hasCustomPrompt="1"/>
          </p:nvPr>
        </p:nvSpPr>
        <p:spPr>
          <a:xfrm>
            <a:off x="5688560" y="239524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48" hasCustomPrompt="1"/>
          </p:nvPr>
        </p:nvSpPr>
        <p:spPr>
          <a:xfrm>
            <a:off x="468947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355600" y="3503953"/>
            <a:ext cx="1460500" cy="587216"/>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452438"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1354141" y="350395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135413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4" name="Rounded Rectangle 43"/>
          <p:cNvSpPr/>
          <p:nvPr userDrawn="1"/>
        </p:nvSpPr>
        <p:spPr>
          <a:xfrm>
            <a:off x="8029578" y="3503953"/>
            <a:ext cx="1453091" cy="58721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7"/>
          <p:cNvSpPr>
            <a:spLocks noGrp="1"/>
          </p:cNvSpPr>
          <p:nvPr>
            <p:ph type="body" sz="quarter" idx="52" hasCustomPrompt="1"/>
          </p:nvPr>
        </p:nvSpPr>
        <p:spPr>
          <a:xfrm>
            <a:off x="8090432"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53" hasCustomPrompt="1"/>
          </p:nvPr>
        </p:nvSpPr>
        <p:spPr>
          <a:xfrm>
            <a:off x="5688560" y="350395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7" name="Text Placeholder 2"/>
          <p:cNvSpPr>
            <a:spLocks noGrp="1"/>
          </p:cNvSpPr>
          <p:nvPr>
            <p:ph type="body" sz="quarter" idx="54" hasCustomPrompt="1"/>
          </p:nvPr>
        </p:nvSpPr>
        <p:spPr>
          <a:xfrm>
            <a:off x="468947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grpSp>
        <p:nvGrpSpPr>
          <p:cNvPr id="48" name="Group 47"/>
          <p:cNvGrpSpPr/>
          <p:nvPr userDrawn="1"/>
        </p:nvGrpSpPr>
        <p:grpSpPr>
          <a:xfrm>
            <a:off x="75982" y="289155"/>
            <a:ext cx="287999" cy="256629"/>
            <a:chOff x="5270500" y="1460500"/>
            <a:chExt cx="1701800" cy="2705100"/>
          </a:xfrm>
        </p:grpSpPr>
        <p:sp>
          <p:nvSpPr>
            <p:cNvPr id="49" name="Rounded Rectangle 4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0" name="Rounded Rectangle 4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1" name="Rounded Rectangle 5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25537849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400" fill="hold"/>
                                        <p:tgtEl>
                                          <p:spTgt spid="28"/>
                                        </p:tgtEl>
                                        <p:attrNameLst>
                                          <p:attrName>ppt_w</p:attrName>
                                        </p:attrNameLst>
                                      </p:cBhvr>
                                      <p:tavLst>
                                        <p:tav tm="0">
                                          <p:val>
                                            <p:fltVal val="0"/>
                                          </p:val>
                                        </p:tav>
                                        <p:tav tm="100000">
                                          <p:val>
                                            <p:strVal val="#ppt_w"/>
                                          </p:val>
                                        </p:tav>
                                      </p:tavLst>
                                    </p:anim>
                                    <p:anim calcmode="lin" valueType="num">
                                      <p:cBhvr>
                                        <p:cTn id="42" dur="400" fill="hold"/>
                                        <p:tgtEl>
                                          <p:spTgt spid="28"/>
                                        </p:tgtEl>
                                        <p:attrNameLst>
                                          <p:attrName>ppt_h</p:attrName>
                                        </p:attrNameLst>
                                      </p:cBhvr>
                                      <p:tavLst>
                                        <p:tav tm="0">
                                          <p:val>
                                            <p:fltVal val="0"/>
                                          </p:val>
                                        </p:tav>
                                        <p:tav tm="100000">
                                          <p:val>
                                            <p:strVal val="#ppt_h"/>
                                          </p:val>
                                        </p:tav>
                                      </p:tavLst>
                                    </p:anim>
                                    <p:animEffect transition="in" filter="fade">
                                      <p:cBhvr>
                                        <p:cTn id="43" dur="400"/>
                                        <p:tgtEl>
                                          <p:spTgt spid="28"/>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p:cTn id="47"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29">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anim calcmode="lin" valueType="num">
                                      <p:cBhvr>
                                        <p:cTn id="5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400" fill="hold"/>
                                        <p:tgtEl>
                                          <p:spTgt spid="32"/>
                                        </p:tgtEl>
                                        <p:attrNameLst>
                                          <p:attrName>ppt_w</p:attrName>
                                        </p:attrNameLst>
                                      </p:cBhvr>
                                      <p:tavLst>
                                        <p:tav tm="0">
                                          <p:val>
                                            <p:fltVal val="0"/>
                                          </p:val>
                                        </p:tav>
                                        <p:tav tm="100000">
                                          <p:val>
                                            <p:strVal val="#ppt_w"/>
                                          </p:val>
                                        </p:tav>
                                      </p:tavLst>
                                    </p:anim>
                                    <p:anim calcmode="lin" valueType="num">
                                      <p:cBhvr>
                                        <p:cTn id="62" dur="400" fill="hold"/>
                                        <p:tgtEl>
                                          <p:spTgt spid="32"/>
                                        </p:tgtEl>
                                        <p:attrNameLst>
                                          <p:attrName>ppt_h</p:attrName>
                                        </p:attrNameLst>
                                      </p:cBhvr>
                                      <p:tavLst>
                                        <p:tav tm="0">
                                          <p:val>
                                            <p:fltVal val="0"/>
                                          </p:val>
                                        </p:tav>
                                        <p:tav tm="100000">
                                          <p:val>
                                            <p:strVal val="#ppt_h"/>
                                          </p:val>
                                        </p:tav>
                                      </p:tavLst>
                                    </p:anim>
                                    <p:animEffect transition="in" filter="fade">
                                      <p:cBhvr>
                                        <p:cTn id="63" dur="400"/>
                                        <p:tgtEl>
                                          <p:spTgt spid="32"/>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p:cTn id="6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33">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fade">
                                      <p:cBhvr>
                                        <p:cTn id="72" dur="500"/>
                                        <p:tgtEl>
                                          <p:spTgt spid="34">
                                            <p:txEl>
                                              <p:pRg st="0" end="0"/>
                                            </p:txEl>
                                          </p:spTgt>
                                        </p:tgtEl>
                                      </p:cBhvr>
                                    </p:animEffect>
                                    <p:anim calcmode="lin" valueType="num">
                                      <p:cBhvr>
                                        <p:cTn id="7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35">
                                            <p:txEl>
                                              <p:pRg st="0" end="0"/>
                                            </p:txEl>
                                          </p:spTgt>
                                        </p:tgtEl>
                                        <p:attrNameLst>
                                          <p:attrName>style.visibility</p:attrName>
                                        </p:attrNameLst>
                                      </p:cBhvr>
                                      <p:to>
                                        <p:strVal val="visible"/>
                                      </p:to>
                                    </p:set>
                                    <p:animEffect transition="in" filter="fade">
                                      <p:cBhvr>
                                        <p:cTn id="77" dur="500"/>
                                        <p:tgtEl>
                                          <p:spTgt spid="35">
                                            <p:txEl>
                                              <p:pRg st="0" end="0"/>
                                            </p:txEl>
                                          </p:spTgt>
                                        </p:tgtEl>
                                      </p:cBhvr>
                                    </p:animEffect>
                                  </p:childTnLst>
                                </p:cTn>
                              </p:par>
                            </p:childTnLst>
                          </p:cTn>
                        </p:par>
                        <p:par>
                          <p:cTn id="78" fill="hold">
                            <p:stCondLst>
                              <p:cond delay="3500"/>
                            </p:stCondLst>
                            <p:childTnLst>
                              <p:par>
                                <p:cTn id="79" presetID="53" presetClass="entr" presetSubtype="16"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400" fill="hold"/>
                                        <p:tgtEl>
                                          <p:spTgt spid="36"/>
                                        </p:tgtEl>
                                        <p:attrNameLst>
                                          <p:attrName>ppt_w</p:attrName>
                                        </p:attrNameLst>
                                      </p:cBhvr>
                                      <p:tavLst>
                                        <p:tav tm="0">
                                          <p:val>
                                            <p:fltVal val="0"/>
                                          </p:val>
                                        </p:tav>
                                        <p:tav tm="100000">
                                          <p:val>
                                            <p:strVal val="#ppt_w"/>
                                          </p:val>
                                        </p:tav>
                                      </p:tavLst>
                                    </p:anim>
                                    <p:anim calcmode="lin" valueType="num">
                                      <p:cBhvr>
                                        <p:cTn id="82" dur="400" fill="hold"/>
                                        <p:tgtEl>
                                          <p:spTgt spid="36"/>
                                        </p:tgtEl>
                                        <p:attrNameLst>
                                          <p:attrName>ppt_h</p:attrName>
                                        </p:attrNameLst>
                                      </p:cBhvr>
                                      <p:tavLst>
                                        <p:tav tm="0">
                                          <p:val>
                                            <p:fltVal val="0"/>
                                          </p:val>
                                        </p:tav>
                                        <p:tav tm="100000">
                                          <p:val>
                                            <p:strVal val="#ppt_h"/>
                                          </p:val>
                                        </p:tav>
                                      </p:tavLst>
                                    </p:anim>
                                    <p:animEffect transition="in" filter="fade">
                                      <p:cBhvr>
                                        <p:cTn id="83" dur="400"/>
                                        <p:tgtEl>
                                          <p:spTgt spid="36"/>
                                        </p:tgtEl>
                                      </p:cBhvr>
                                    </p:animEffect>
                                  </p:childTnLst>
                                </p:cTn>
                              </p:par>
                            </p:childTnLst>
                          </p:cTn>
                        </p:par>
                        <p:par>
                          <p:cTn id="84" fill="hold">
                            <p:stCondLst>
                              <p:cond delay="4000"/>
                            </p:stCondLst>
                            <p:childTnLst>
                              <p:par>
                                <p:cTn id="85" presetID="53" presetClass="entr" presetSubtype="16" fill="hold" grpId="0" nodeType="afterEffect">
                                  <p:stCondLst>
                                    <p:cond delay="0"/>
                                  </p:stCondLst>
                                  <p:childTnLst>
                                    <p:set>
                                      <p:cBhvr>
                                        <p:cTn id="86" dur="1" fill="hold">
                                          <p:stCondLst>
                                            <p:cond delay="0"/>
                                          </p:stCondLst>
                                        </p:cTn>
                                        <p:tgtEl>
                                          <p:spTgt spid="37">
                                            <p:txEl>
                                              <p:pRg st="0" end="0"/>
                                            </p:txEl>
                                          </p:spTgt>
                                        </p:tgtEl>
                                        <p:attrNameLst>
                                          <p:attrName>style.visibility</p:attrName>
                                        </p:attrNameLst>
                                      </p:cBhvr>
                                      <p:to>
                                        <p:strVal val="visible"/>
                                      </p:to>
                                    </p:set>
                                    <p:anim calcmode="lin" valueType="num">
                                      <p:cBhvr>
                                        <p:cTn id="87"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37">
                                            <p:txEl>
                                              <p:pRg st="0" end="0"/>
                                            </p:txEl>
                                          </p:spTgt>
                                        </p:tgtEl>
                                      </p:cBhvr>
                                    </p:animEffect>
                                  </p:childTnLst>
                                </p:cTn>
                              </p:par>
                              <p:par>
                                <p:cTn id="90" presetID="42" presetClass="entr" presetSubtype="0" fill="hold" grpId="0" nodeType="withEffect">
                                  <p:stCondLst>
                                    <p:cond delay="200"/>
                                  </p:stCondLst>
                                  <p:childTnLst>
                                    <p:set>
                                      <p:cBhvr>
                                        <p:cTn id="91" dur="1" fill="hold">
                                          <p:stCondLst>
                                            <p:cond delay="0"/>
                                          </p:stCondLst>
                                        </p:cTn>
                                        <p:tgtEl>
                                          <p:spTgt spid="38">
                                            <p:txEl>
                                              <p:pRg st="0" end="0"/>
                                            </p:txEl>
                                          </p:spTgt>
                                        </p:tgtEl>
                                        <p:attrNameLst>
                                          <p:attrName>style.visibility</p:attrName>
                                        </p:attrNameLst>
                                      </p:cBhvr>
                                      <p:to>
                                        <p:strVal val="visible"/>
                                      </p:to>
                                    </p:set>
                                    <p:animEffect transition="in" filter="fade">
                                      <p:cBhvr>
                                        <p:cTn id="92" dur="500"/>
                                        <p:tgtEl>
                                          <p:spTgt spid="38">
                                            <p:txEl>
                                              <p:pRg st="0" end="0"/>
                                            </p:txEl>
                                          </p:spTgt>
                                        </p:tgtEl>
                                      </p:cBhvr>
                                    </p:animEffect>
                                    <p:anim calcmode="lin" valueType="num">
                                      <p:cBhvr>
                                        <p:cTn id="9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4" dur="500" fill="hold"/>
                                        <p:tgtEl>
                                          <p:spTgt spid="38">
                                            <p:txEl>
                                              <p:pRg st="0" end="0"/>
                                            </p:txEl>
                                          </p:spTgt>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800"/>
                                  </p:stCondLst>
                                  <p:childTnLst>
                                    <p:set>
                                      <p:cBhvr>
                                        <p:cTn id="96" dur="1" fill="hold">
                                          <p:stCondLst>
                                            <p:cond delay="0"/>
                                          </p:stCondLst>
                                        </p:cTn>
                                        <p:tgtEl>
                                          <p:spTgt spid="39">
                                            <p:txEl>
                                              <p:pRg st="0" end="0"/>
                                            </p:txEl>
                                          </p:spTgt>
                                        </p:tgtEl>
                                        <p:attrNameLst>
                                          <p:attrName>style.visibility</p:attrName>
                                        </p:attrNameLst>
                                      </p:cBhvr>
                                      <p:to>
                                        <p:strVal val="visible"/>
                                      </p:to>
                                    </p:set>
                                    <p:animEffect transition="in" filter="fade">
                                      <p:cBhvr>
                                        <p:cTn id="97" dur="500"/>
                                        <p:tgtEl>
                                          <p:spTgt spid="39">
                                            <p:txEl>
                                              <p:pRg st="0" end="0"/>
                                            </p:txEl>
                                          </p:spTgt>
                                        </p:tgtEl>
                                      </p:cBhvr>
                                    </p:animEffect>
                                  </p:childTnLst>
                                </p:cTn>
                              </p:par>
                            </p:childTnLst>
                          </p:cTn>
                        </p:par>
                        <p:par>
                          <p:cTn id="98" fill="hold">
                            <p:stCondLst>
                              <p:cond delay="4500"/>
                            </p:stCondLst>
                            <p:childTnLst>
                              <p:par>
                                <p:cTn id="99" presetID="53" presetClass="entr" presetSubtype="16"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400" fill="hold"/>
                                        <p:tgtEl>
                                          <p:spTgt spid="40"/>
                                        </p:tgtEl>
                                        <p:attrNameLst>
                                          <p:attrName>ppt_w</p:attrName>
                                        </p:attrNameLst>
                                      </p:cBhvr>
                                      <p:tavLst>
                                        <p:tav tm="0">
                                          <p:val>
                                            <p:fltVal val="0"/>
                                          </p:val>
                                        </p:tav>
                                        <p:tav tm="100000">
                                          <p:val>
                                            <p:strVal val="#ppt_w"/>
                                          </p:val>
                                        </p:tav>
                                      </p:tavLst>
                                    </p:anim>
                                    <p:anim calcmode="lin" valueType="num">
                                      <p:cBhvr>
                                        <p:cTn id="102" dur="400" fill="hold"/>
                                        <p:tgtEl>
                                          <p:spTgt spid="40"/>
                                        </p:tgtEl>
                                        <p:attrNameLst>
                                          <p:attrName>ppt_h</p:attrName>
                                        </p:attrNameLst>
                                      </p:cBhvr>
                                      <p:tavLst>
                                        <p:tav tm="0">
                                          <p:val>
                                            <p:fltVal val="0"/>
                                          </p:val>
                                        </p:tav>
                                        <p:tav tm="100000">
                                          <p:val>
                                            <p:strVal val="#ppt_h"/>
                                          </p:val>
                                        </p:tav>
                                      </p:tavLst>
                                    </p:anim>
                                    <p:animEffect transition="in" filter="fade">
                                      <p:cBhvr>
                                        <p:cTn id="103" dur="400"/>
                                        <p:tgtEl>
                                          <p:spTgt spid="40"/>
                                        </p:tgtEl>
                                      </p:cBhvr>
                                    </p:animEffect>
                                  </p:childTnLst>
                                </p:cTn>
                              </p:par>
                            </p:childTnLst>
                          </p:cTn>
                        </p:par>
                        <p:par>
                          <p:cTn id="104" fill="hold">
                            <p:stCondLst>
                              <p:cond delay="5000"/>
                            </p:stCondLst>
                            <p:childTnLst>
                              <p:par>
                                <p:cTn id="105" presetID="53" presetClass="entr" presetSubtype="16" fill="hold" grpId="0" nodeType="afterEffect">
                                  <p:stCondLst>
                                    <p:cond delay="0"/>
                                  </p:stCondLst>
                                  <p:childTnLst>
                                    <p:set>
                                      <p:cBhvr>
                                        <p:cTn id="106" dur="1" fill="hold">
                                          <p:stCondLst>
                                            <p:cond delay="0"/>
                                          </p:stCondLst>
                                        </p:cTn>
                                        <p:tgtEl>
                                          <p:spTgt spid="41">
                                            <p:txEl>
                                              <p:pRg st="0" end="0"/>
                                            </p:txEl>
                                          </p:spTgt>
                                        </p:tgtEl>
                                        <p:attrNameLst>
                                          <p:attrName>style.visibility</p:attrName>
                                        </p:attrNameLst>
                                      </p:cBhvr>
                                      <p:to>
                                        <p:strVal val="visible"/>
                                      </p:to>
                                    </p:set>
                                    <p:anim calcmode="lin" valueType="num">
                                      <p:cBhvr>
                                        <p:cTn id="10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1">
                                            <p:txEl>
                                              <p:pRg st="0" end="0"/>
                                            </p:txEl>
                                          </p:spTgt>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42">
                                            <p:txEl>
                                              <p:pRg st="0" end="0"/>
                                            </p:txEl>
                                          </p:spTgt>
                                        </p:tgtEl>
                                        <p:attrNameLst>
                                          <p:attrName>style.visibility</p:attrName>
                                        </p:attrNameLst>
                                      </p:cBhvr>
                                      <p:to>
                                        <p:strVal val="visible"/>
                                      </p:to>
                                    </p:set>
                                    <p:animEffect transition="in" filter="fade">
                                      <p:cBhvr>
                                        <p:cTn id="112" dur="500"/>
                                        <p:tgtEl>
                                          <p:spTgt spid="42">
                                            <p:txEl>
                                              <p:pRg st="0" end="0"/>
                                            </p:txEl>
                                          </p:spTgt>
                                        </p:tgtEl>
                                      </p:cBhvr>
                                    </p:animEffect>
                                    <p:anim calcmode="lin" valueType="num">
                                      <p:cBhvr>
                                        <p:cTn id="11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43">
                                            <p:txEl>
                                              <p:pRg st="0" end="0"/>
                                            </p:txEl>
                                          </p:spTgt>
                                        </p:tgtEl>
                                        <p:attrNameLst>
                                          <p:attrName>style.visibility</p:attrName>
                                        </p:attrNameLst>
                                      </p:cBhvr>
                                      <p:to>
                                        <p:strVal val="visible"/>
                                      </p:to>
                                    </p:set>
                                    <p:animEffect transition="in" filter="fade">
                                      <p:cBhvr>
                                        <p:cTn id="117" dur="500"/>
                                        <p:tgtEl>
                                          <p:spTgt spid="43">
                                            <p:txEl>
                                              <p:pRg st="0" end="0"/>
                                            </p:txEl>
                                          </p:spTgt>
                                        </p:tgtEl>
                                      </p:cBhvr>
                                    </p:animEffect>
                                  </p:childTnLst>
                                </p:cTn>
                              </p:par>
                            </p:childTnLst>
                          </p:cTn>
                        </p:par>
                        <p:par>
                          <p:cTn id="118" fill="hold">
                            <p:stCondLst>
                              <p:cond delay="5500"/>
                            </p:stCondLst>
                            <p:childTnLst>
                              <p:par>
                                <p:cTn id="119" presetID="53" presetClass="entr" presetSubtype="16"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400" fill="hold"/>
                                        <p:tgtEl>
                                          <p:spTgt spid="44"/>
                                        </p:tgtEl>
                                        <p:attrNameLst>
                                          <p:attrName>ppt_w</p:attrName>
                                        </p:attrNameLst>
                                      </p:cBhvr>
                                      <p:tavLst>
                                        <p:tav tm="0">
                                          <p:val>
                                            <p:fltVal val="0"/>
                                          </p:val>
                                        </p:tav>
                                        <p:tav tm="100000">
                                          <p:val>
                                            <p:strVal val="#ppt_w"/>
                                          </p:val>
                                        </p:tav>
                                      </p:tavLst>
                                    </p:anim>
                                    <p:anim calcmode="lin" valueType="num">
                                      <p:cBhvr>
                                        <p:cTn id="122" dur="400" fill="hold"/>
                                        <p:tgtEl>
                                          <p:spTgt spid="44"/>
                                        </p:tgtEl>
                                        <p:attrNameLst>
                                          <p:attrName>ppt_h</p:attrName>
                                        </p:attrNameLst>
                                      </p:cBhvr>
                                      <p:tavLst>
                                        <p:tav tm="0">
                                          <p:val>
                                            <p:fltVal val="0"/>
                                          </p:val>
                                        </p:tav>
                                        <p:tav tm="100000">
                                          <p:val>
                                            <p:strVal val="#ppt_h"/>
                                          </p:val>
                                        </p:tav>
                                      </p:tavLst>
                                    </p:anim>
                                    <p:animEffect transition="in" filter="fade">
                                      <p:cBhvr>
                                        <p:cTn id="123" dur="400"/>
                                        <p:tgtEl>
                                          <p:spTgt spid="44"/>
                                        </p:tgtEl>
                                      </p:cBhvr>
                                    </p:animEffect>
                                  </p:childTnLst>
                                </p:cTn>
                              </p:par>
                            </p:childTnLst>
                          </p:cTn>
                        </p:par>
                        <p:par>
                          <p:cTn id="124" fill="hold">
                            <p:stCondLst>
                              <p:cond delay="6000"/>
                            </p:stCondLst>
                            <p:childTnLst>
                              <p:par>
                                <p:cTn id="125" presetID="53" presetClass="entr" presetSubtype="16" fill="hold" grpId="0" nodeType="afterEffect">
                                  <p:stCondLst>
                                    <p:cond delay="0"/>
                                  </p:stCondLst>
                                  <p:childTnLst>
                                    <p:set>
                                      <p:cBhvr>
                                        <p:cTn id="126" dur="1" fill="hold">
                                          <p:stCondLst>
                                            <p:cond delay="0"/>
                                          </p:stCondLst>
                                        </p:cTn>
                                        <p:tgtEl>
                                          <p:spTgt spid="45">
                                            <p:txEl>
                                              <p:pRg st="0" end="0"/>
                                            </p:txEl>
                                          </p:spTgt>
                                        </p:tgtEl>
                                        <p:attrNameLst>
                                          <p:attrName>style.visibility</p:attrName>
                                        </p:attrNameLst>
                                      </p:cBhvr>
                                      <p:to>
                                        <p:strVal val="visible"/>
                                      </p:to>
                                    </p:set>
                                    <p:anim calcmode="lin" valueType="num">
                                      <p:cBhvr>
                                        <p:cTn id="127"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45">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46">
                                            <p:txEl>
                                              <p:pRg st="0" end="0"/>
                                            </p:txEl>
                                          </p:spTgt>
                                        </p:tgtEl>
                                        <p:attrNameLst>
                                          <p:attrName>style.visibility</p:attrName>
                                        </p:attrNameLst>
                                      </p:cBhvr>
                                      <p:to>
                                        <p:strVal val="visible"/>
                                      </p:to>
                                    </p:set>
                                    <p:animEffect transition="in" filter="fade">
                                      <p:cBhvr>
                                        <p:cTn id="132" dur="500"/>
                                        <p:tgtEl>
                                          <p:spTgt spid="46">
                                            <p:txEl>
                                              <p:pRg st="0" end="0"/>
                                            </p:txEl>
                                          </p:spTgt>
                                        </p:tgtEl>
                                      </p:cBhvr>
                                    </p:animEffect>
                                    <p:anim calcmode="lin" valueType="num">
                                      <p:cBhvr>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34" dur="500" fill="hold"/>
                                        <p:tgtEl>
                                          <p:spTgt spid="46">
                                            <p:txEl>
                                              <p:pRg st="0" end="0"/>
                                            </p:txEl>
                                          </p:spTgt>
                                        </p:tgtEl>
                                        <p:attrNameLst>
                                          <p:attrName>ppt_y</p:attrName>
                                        </p:attrNameLst>
                                      </p:cBhvr>
                                      <p:tavLst>
                                        <p:tav tm="0">
                                          <p:val>
                                            <p:strVal val="#ppt_y+.1"/>
                                          </p:val>
                                        </p:tav>
                                        <p:tav tm="100000">
                                          <p:val>
                                            <p:strVal val="#ppt_y"/>
                                          </p:val>
                                        </p:tav>
                                      </p:tavLst>
                                    </p:anim>
                                  </p:childTnLst>
                                </p:cTn>
                              </p:par>
                              <p:par>
                                <p:cTn id="135" presetID="10" presetClass="entr" presetSubtype="0" fill="hold" grpId="0" nodeType="withEffect">
                                  <p:stCondLst>
                                    <p:cond delay="800"/>
                                  </p:stCondLst>
                                  <p:childTnLst>
                                    <p:set>
                                      <p:cBhvr>
                                        <p:cTn id="136" dur="1" fill="hold">
                                          <p:stCondLst>
                                            <p:cond delay="0"/>
                                          </p:stCondLst>
                                        </p:cTn>
                                        <p:tgtEl>
                                          <p:spTgt spid="47">
                                            <p:txEl>
                                              <p:pRg st="0" end="0"/>
                                            </p:txEl>
                                          </p:spTgt>
                                        </p:tgtEl>
                                        <p:attrNameLst>
                                          <p:attrName>style.visibility</p:attrName>
                                        </p:attrNameLst>
                                      </p:cBhvr>
                                      <p:to>
                                        <p:strVal val="visible"/>
                                      </p:to>
                                    </p:set>
                                    <p:animEffect transition="in" filter="fade">
                                      <p:cBhvr>
                                        <p:cTn id="13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ic list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83132" y="1229006"/>
            <a:ext cx="2272768"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826035"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grpSp>
        <p:nvGrpSpPr>
          <p:cNvPr id="28" name="Group 27"/>
          <p:cNvGrpSpPr/>
          <p:nvPr userDrawn="1"/>
        </p:nvGrpSpPr>
        <p:grpSpPr>
          <a:xfrm>
            <a:off x="75982" y="289155"/>
            <a:ext cx="287999" cy="256629"/>
            <a:chOff x="5270500" y="1460500"/>
            <a:chExt cx="1701800" cy="2705100"/>
          </a:xfrm>
        </p:grpSpPr>
        <p:sp>
          <p:nvSpPr>
            <p:cNvPr id="29" name="Rounded Rectangle 2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2" name="Text Placeholder 7"/>
          <p:cNvSpPr>
            <a:spLocks noGrp="1"/>
          </p:cNvSpPr>
          <p:nvPr>
            <p:ph type="body" sz="quarter" idx="55" hasCustomPrompt="1"/>
          </p:nvPr>
        </p:nvSpPr>
        <p:spPr>
          <a:xfrm>
            <a:off x="1438806"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38" name="Text Placeholder 7"/>
          <p:cNvSpPr>
            <a:spLocks noGrp="1"/>
          </p:cNvSpPr>
          <p:nvPr>
            <p:ph type="body" sz="quarter" idx="19" hasCustomPrompt="1"/>
          </p:nvPr>
        </p:nvSpPr>
        <p:spPr>
          <a:xfrm>
            <a:off x="452438"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16" hasCustomPrompt="1"/>
          </p:nvPr>
        </p:nvSpPr>
        <p:spPr>
          <a:xfrm>
            <a:off x="452442"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65" name="Rounded Rectangle 64"/>
          <p:cNvSpPr/>
          <p:nvPr userDrawn="1"/>
        </p:nvSpPr>
        <p:spPr>
          <a:xfrm>
            <a:off x="3411538" y="1229006"/>
            <a:ext cx="2303462"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6" name="Text Placeholder 7"/>
          <p:cNvSpPr>
            <a:spLocks noGrp="1"/>
          </p:cNvSpPr>
          <p:nvPr>
            <p:ph type="body" sz="quarter" idx="40" hasCustomPrompt="1"/>
          </p:nvPr>
        </p:nvSpPr>
        <p:spPr>
          <a:xfrm>
            <a:off x="3785135"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69" name="Text Placeholder 7"/>
          <p:cNvSpPr>
            <a:spLocks noGrp="1"/>
          </p:cNvSpPr>
          <p:nvPr>
            <p:ph type="body" sz="quarter" idx="56" hasCustomPrompt="1"/>
          </p:nvPr>
        </p:nvSpPr>
        <p:spPr>
          <a:xfrm>
            <a:off x="4364040"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71" name="Text Placeholder 7"/>
          <p:cNvSpPr>
            <a:spLocks noGrp="1"/>
          </p:cNvSpPr>
          <p:nvPr>
            <p:ph type="body" sz="quarter" idx="41" hasCustomPrompt="1"/>
          </p:nvPr>
        </p:nvSpPr>
        <p:spPr>
          <a:xfrm>
            <a:off x="3411538"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2" name="Text Placeholder 2"/>
          <p:cNvSpPr>
            <a:spLocks noGrp="1"/>
          </p:cNvSpPr>
          <p:nvPr>
            <p:ph type="body" sz="quarter" idx="42" hasCustomPrompt="1"/>
          </p:nvPr>
        </p:nvSpPr>
        <p:spPr>
          <a:xfrm>
            <a:off x="3411542"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10" name="Rounded Rectangle 109"/>
          <p:cNvSpPr/>
          <p:nvPr userDrawn="1"/>
        </p:nvSpPr>
        <p:spPr>
          <a:xfrm>
            <a:off x="6378576" y="1229006"/>
            <a:ext cx="2303462" cy="58721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1" name="Text Placeholder 7"/>
          <p:cNvSpPr>
            <a:spLocks noGrp="1"/>
          </p:cNvSpPr>
          <p:nvPr>
            <p:ph type="body" sz="quarter" idx="43" hasCustomPrompt="1"/>
          </p:nvPr>
        </p:nvSpPr>
        <p:spPr>
          <a:xfrm>
            <a:off x="6752173"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12" name="Text Placeholder 7"/>
          <p:cNvSpPr>
            <a:spLocks noGrp="1"/>
          </p:cNvSpPr>
          <p:nvPr>
            <p:ph type="body" sz="quarter" idx="57" hasCustomPrompt="1"/>
          </p:nvPr>
        </p:nvSpPr>
        <p:spPr>
          <a:xfrm>
            <a:off x="7314145"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113" name="Text Placeholder 7"/>
          <p:cNvSpPr>
            <a:spLocks noGrp="1"/>
          </p:cNvSpPr>
          <p:nvPr>
            <p:ph type="body" sz="quarter" idx="44" hasCustomPrompt="1"/>
          </p:nvPr>
        </p:nvSpPr>
        <p:spPr>
          <a:xfrm>
            <a:off x="6378576"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14" name="Text Placeholder 2"/>
          <p:cNvSpPr>
            <a:spLocks noGrp="1"/>
          </p:cNvSpPr>
          <p:nvPr>
            <p:ph type="body" sz="quarter" idx="45" hasCustomPrompt="1"/>
          </p:nvPr>
        </p:nvSpPr>
        <p:spPr>
          <a:xfrm>
            <a:off x="6378580"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30" name="Rounded Rectangle 129"/>
          <p:cNvSpPr/>
          <p:nvPr userDrawn="1"/>
        </p:nvSpPr>
        <p:spPr>
          <a:xfrm>
            <a:off x="483135" y="3050184"/>
            <a:ext cx="2272767"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1" name="Text Placeholder 7"/>
          <p:cNvSpPr>
            <a:spLocks noGrp="1"/>
          </p:cNvSpPr>
          <p:nvPr>
            <p:ph type="body" sz="quarter" idx="46" hasCustomPrompt="1"/>
          </p:nvPr>
        </p:nvSpPr>
        <p:spPr>
          <a:xfrm>
            <a:off x="826035"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36" name="Text Placeholder 7"/>
          <p:cNvSpPr>
            <a:spLocks noGrp="1"/>
          </p:cNvSpPr>
          <p:nvPr>
            <p:ph type="body" sz="quarter" idx="58" hasCustomPrompt="1"/>
          </p:nvPr>
        </p:nvSpPr>
        <p:spPr>
          <a:xfrm>
            <a:off x="1438806"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139" name="Text Placeholder 7"/>
          <p:cNvSpPr>
            <a:spLocks noGrp="1"/>
          </p:cNvSpPr>
          <p:nvPr>
            <p:ph type="body" sz="quarter" idx="47" hasCustomPrompt="1"/>
          </p:nvPr>
        </p:nvSpPr>
        <p:spPr>
          <a:xfrm>
            <a:off x="452438"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0" name="Text Placeholder 2"/>
          <p:cNvSpPr>
            <a:spLocks noGrp="1"/>
          </p:cNvSpPr>
          <p:nvPr>
            <p:ph type="body" sz="quarter" idx="48" hasCustomPrompt="1"/>
          </p:nvPr>
        </p:nvSpPr>
        <p:spPr>
          <a:xfrm>
            <a:off x="452442"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45" name="Rounded Rectangle 144"/>
          <p:cNvSpPr/>
          <p:nvPr userDrawn="1"/>
        </p:nvSpPr>
        <p:spPr>
          <a:xfrm>
            <a:off x="3411540" y="3050184"/>
            <a:ext cx="2303460" cy="587216"/>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6" name="Text Placeholder 7"/>
          <p:cNvSpPr>
            <a:spLocks noGrp="1"/>
          </p:cNvSpPr>
          <p:nvPr>
            <p:ph type="body" sz="quarter" idx="49" hasCustomPrompt="1"/>
          </p:nvPr>
        </p:nvSpPr>
        <p:spPr>
          <a:xfrm>
            <a:off x="3785135"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49" name="Text Placeholder 7"/>
          <p:cNvSpPr>
            <a:spLocks noGrp="1"/>
          </p:cNvSpPr>
          <p:nvPr>
            <p:ph type="body" sz="quarter" idx="59" hasCustomPrompt="1"/>
          </p:nvPr>
        </p:nvSpPr>
        <p:spPr>
          <a:xfrm>
            <a:off x="4364040"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151" name="Text Placeholder 7"/>
          <p:cNvSpPr>
            <a:spLocks noGrp="1"/>
          </p:cNvSpPr>
          <p:nvPr>
            <p:ph type="body" sz="quarter" idx="50" hasCustomPrompt="1"/>
          </p:nvPr>
        </p:nvSpPr>
        <p:spPr>
          <a:xfrm>
            <a:off x="3411538"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2" name="Text Placeholder 2"/>
          <p:cNvSpPr>
            <a:spLocks noGrp="1"/>
          </p:cNvSpPr>
          <p:nvPr>
            <p:ph type="body" sz="quarter" idx="51" hasCustomPrompt="1"/>
          </p:nvPr>
        </p:nvSpPr>
        <p:spPr>
          <a:xfrm>
            <a:off x="3411542"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55" name="Rounded Rectangle 154"/>
          <p:cNvSpPr/>
          <p:nvPr userDrawn="1"/>
        </p:nvSpPr>
        <p:spPr>
          <a:xfrm>
            <a:off x="6378578" y="3050184"/>
            <a:ext cx="2303460" cy="58721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6" name="Text Placeholder 7"/>
          <p:cNvSpPr>
            <a:spLocks noGrp="1"/>
          </p:cNvSpPr>
          <p:nvPr>
            <p:ph type="body" sz="quarter" idx="52" hasCustomPrompt="1"/>
          </p:nvPr>
        </p:nvSpPr>
        <p:spPr>
          <a:xfrm>
            <a:off x="6752173"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60" hasCustomPrompt="1"/>
          </p:nvPr>
        </p:nvSpPr>
        <p:spPr>
          <a:xfrm>
            <a:off x="7314145"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158" name="Text Placeholder 7"/>
          <p:cNvSpPr>
            <a:spLocks noGrp="1"/>
          </p:cNvSpPr>
          <p:nvPr>
            <p:ph type="body" sz="quarter" idx="53" hasCustomPrompt="1"/>
          </p:nvPr>
        </p:nvSpPr>
        <p:spPr>
          <a:xfrm>
            <a:off x="6378576"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9" name="Text Placeholder 2"/>
          <p:cNvSpPr>
            <a:spLocks noGrp="1"/>
          </p:cNvSpPr>
          <p:nvPr>
            <p:ph type="body" sz="quarter" idx="54" hasCustomPrompt="1"/>
          </p:nvPr>
        </p:nvSpPr>
        <p:spPr>
          <a:xfrm>
            <a:off x="6378580"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Tree>
    <p:extLst>
      <p:ext uri="{BB962C8B-B14F-4D97-AF65-F5344CB8AC3E}">
        <p14:creationId xmlns:p14="http://schemas.microsoft.com/office/powerpoint/2010/main" val="393330692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400"/>
                                        <p:tgtEl>
                                          <p:spTgt spid="32">
                                            <p:txEl>
                                              <p:pRg st="0" end="0"/>
                                            </p:txEl>
                                          </p:spTgt>
                                        </p:tgtEl>
                                      </p:cBhvr>
                                    </p:animEffect>
                                    <p:anim calcmode="lin" valueType="num">
                                      <p:cBhvr>
                                        <p:cTn id="33"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32">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500"/>
                                        <p:tgtEl>
                                          <p:spTgt spid="38">
                                            <p:txEl>
                                              <p:pRg st="0" end="0"/>
                                            </p:txEl>
                                          </p:spTgt>
                                        </p:tgtEl>
                                      </p:cBhvr>
                                    </p:animEffect>
                                    <p:anim calcmode="lin" valueType="num">
                                      <p:cBhvr>
                                        <p:cTn id="3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38">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p:cTn id="46" dur="400" fill="hold"/>
                                        <p:tgtEl>
                                          <p:spTgt spid="65"/>
                                        </p:tgtEl>
                                        <p:attrNameLst>
                                          <p:attrName>ppt_w</p:attrName>
                                        </p:attrNameLst>
                                      </p:cBhvr>
                                      <p:tavLst>
                                        <p:tav tm="0">
                                          <p:val>
                                            <p:fltVal val="0"/>
                                          </p:val>
                                        </p:tav>
                                        <p:tav tm="100000">
                                          <p:val>
                                            <p:strVal val="#ppt_w"/>
                                          </p:val>
                                        </p:tav>
                                      </p:tavLst>
                                    </p:anim>
                                    <p:anim calcmode="lin" valueType="num">
                                      <p:cBhvr>
                                        <p:cTn id="47" dur="400" fill="hold"/>
                                        <p:tgtEl>
                                          <p:spTgt spid="65"/>
                                        </p:tgtEl>
                                        <p:attrNameLst>
                                          <p:attrName>ppt_h</p:attrName>
                                        </p:attrNameLst>
                                      </p:cBhvr>
                                      <p:tavLst>
                                        <p:tav tm="0">
                                          <p:val>
                                            <p:fltVal val="0"/>
                                          </p:val>
                                        </p:tav>
                                        <p:tav tm="100000">
                                          <p:val>
                                            <p:strVal val="#ppt_h"/>
                                          </p:val>
                                        </p:tav>
                                      </p:tavLst>
                                    </p:anim>
                                    <p:animEffect transition="in" filter="fade">
                                      <p:cBhvr>
                                        <p:cTn id="48" dur="400"/>
                                        <p:tgtEl>
                                          <p:spTgt spid="6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66">
                                            <p:txEl>
                                              <p:pRg st="0" end="0"/>
                                            </p:txEl>
                                          </p:spTgt>
                                        </p:tgtEl>
                                        <p:attrNameLst>
                                          <p:attrName>style.visibility</p:attrName>
                                        </p:attrNameLst>
                                      </p:cBhvr>
                                      <p:to>
                                        <p:strVal val="visible"/>
                                      </p:to>
                                    </p:set>
                                    <p:anim calcmode="lin" valueType="num">
                                      <p:cBhvr>
                                        <p:cTn id="52"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66">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9">
                                            <p:txEl>
                                              <p:pRg st="0" end="0"/>
                                            </p:txEl>
                                          </p:spTgt>
                                        </p:tgtEl>
                                        <p:attrNameLst>
                                          <p:attrName>style.visibility</p:attrName>
                                        </p:attrNameLst>
                                      </p:cBhvr>
                                      <p:to>
                                        <p:strVal val="visible"/>
                                      </p:to>
                                    </p:set>
                                    <p:animEffect transition="in" filter="fade">
                                      <p:cBhvr>
                                        <p:cTn id="57" dur="400"/>
                                        <p:tgtEl>
                                          <p:spTgt spid="69">
                                            <p:txEl>
                                              <p:pRg st="0" end="0"/>
                                            </p:txEl>
                                          </p:spTgt>
                                        </p:tgtEl>
                                      </p:cBhvr>
                                    </p:animEffect>
                                    <p:anim calcmode="lin" valueType="num">
                                      <p:cBhvr>
                                        <p:cTn id="58"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9">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71">
                                            <p:txEl>
                                              <p:pRg st="0" end="0"/>
                                            </p:txEl>
                                          </p:spTgt>
                                        </p:tgtEl>
                                        <p:attrNameLst>
                                          <p:attrName>style.visibility</p:attrName>
                                        </p:attrNameLst>
                                      </p:cBhvr>
                                      <p:to>
                                        <p:strVal val="visible"/>
                                      </p:to>
                                    </p:set>
                                    <p:animEffect transition="in" filter="fade">
                                      <p:cBhvr>
                                        <p:cTn id="62" dur="500"/>
                                        <p:tgtEl>
                                          <p:spTgt spid="71">
                                            <p:txEl>
                                              <p:pRg st="0" end="0"/>
                                            </p:txEl>
                                          </p:spTgt>
                                        </p:tgtEl>
                                      </p:cBhvr>
                                    </p:animEffect>
                                    <p:anim calcmode="lin" valueType="num">
                                      <p:cBhvr>
                                        <p:cTn id="63"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71">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92">
                                            <p:txEl>
                                              <p:pRg st="0" end="0"/>
                                            </p:txEl>
                                          </p:spTgt>
                                        </p:tgtEl>
                                        <p:attrNameLst>
                                          <p:attrName>style.visibility</p:attrName>
                                        </p:attrNameLst>
                                      </p:cBhvr>
                                      <p:to>
                                        <p:strVal val="visible"/>
                                      </p:to>
                                    </p:set>
                                    <p:animEffect transition="in" filter="fade">
                                      <p:cBhvr>
                                        <p:cTn id="67" dur="500"/>
                                        <p:tgtEl>
                                          <p:spTgt spid="92">
                                            <p:txEl>
                                              <p:pRg st="0" end="0"/>
                                            </p:txEl>
                                          </p:spTgt>
                                        </p:tgtEl>
                                      </p:cBhvr>
                                    </p:animEffect>
                                  </p:childTnLst>
                                </p:cTn>
                              </p:par>
                            </p:childTnLst>
                          </p:cTn>
                        </p:par>
                        <p:par>
                          <p:cTn id="68" fill="hold">
                            <p:stCondLst>
                              <p:cond delay="2500"/>
                            </p:stCondLst>
                            <p:childTnLst>
                              <p:par>
                                <p:cTn id="69" presetID="53" presetClass="entr" presetSubtype="16" fill="hold" grpId="0" nodeType="afterEffect">
                                  <p:stCondLst>
                                    <p:cond delay="0"/>
                                  </p:stCondLst>
                                  <p:childTnLst>
                                    <p:set>
                                      <p:cBhvr>
                                        <p:cTn id="70" dur="1" fill="hold">
                                          <p:stCondLst>
                                            <p:cond delay="0"/>
                                          </p:stCondLst>
                                        </p:cTn>
                                        <p:tgtEl>
                                          <p:spTgt spid="110"/>
                                        </p:tgtEl>
                                        <p:attrNameLst>
                                          <p:attrName>style.visibility</p:attrName>
                                        </p:attrNameLst>
                                      </p:cBhvr>
                                      <p:to>
                                        <p:strVal val="visible"/>
                                      </p:to>
                                    </p:set>
                                    <p:anim calcmode="lin" valueType="num">
                                      <p:cBhvr>
                                        <p:cTn id="71" dur="400" fill="hold"/>
                                        <p:tgtEl>
                                          <p:spTgt spid="110"/>
                                        </p:tgtEl>
                                        <p:attrNameLst>
                                          <p:attrName>ppt_w</p:attrName>
                                        </p:attrNameLst>
                                      </p:cBhvr>
                                      <p:tavLst>
                                        <p:tav tm="0">
                                          <p:val>
                                            <p:fltVal val="0"/>
                                          </p:val>
                                        </p:tav>
                                        <p:tav tm="100000">
                                          <p:val>
                                            <p:strVal val="#ppt_w"/>
                                          </p:val>
                                        </p:tav>
                                      </p:tavLst>
                                    </p:anim>
                                    <p:anim calcmode="lin" valueType="num">
                                      <p:cBhvr>
                                        <p:cTn id="72" dur="400" fill="hold"/>
                                        <p:tgtEl>
                                          <p:spTgt spid="110"/>
                                        </p:tgtEl>
                                        <p:attrNameLst>
                                          <p:attrName>ppt_h</p:attrName>
                                        </p:attrNameLst>
                                      </p:cBhvr>
                                      <p:tavLst>
                                        <p:tav tm="0">
                                          <p:val>
                                            <p:fltVal val="0"/>
                                          </p:val>
                                        </p:tav>
                                        <p:tav tm="100000">
                                          <p:val>
                                            <p:strVal val="#ppt_h"/>
                                          </p:val>
                                        </p:tav>
                                      </p:tavLst>
                                    </p:anim>
                                    <p:animEffect transition="in" filter="fade">
                                      <p:cBhvr>
                                        <p:cTn id="73" dur="400"/>
                                        <p:tgtEl>
                                          <p:spTgt spid="110"/>
                                        </p:tgtEl>
                                      </p:cBhvr>
                                    </p:animEffect>
                                  </p:childTnLst>
                                </p:cTn>
                              </p:par>
                            </p:childTnLst>
                          </p:cTn>
                        </p:par>
                        <p:par>
                          <p:cTn id="74" fill="hold">
                            <p:stCondLst>
                              <p:cond delay="3000"/>
                            </p:stCondLst>
                            <p:childTnLst>
                              <p:par>
                                <p:cTn id="75" presetID="53" presetClass="entr" presetSubtype="16" fill="hold" grpId="0" nodeType="afterEffect">
                                  <p:stCondLst>
                                    <p:cond delay="0"/>
                                  </p:stCondLst>
                                  <p:childTnLst>
                                    <p:set>
                                      <p:cBhvr>
                                        <p:cTn id="76" dur="1" fill="hold">
                                          <p:stCondLst>
                                            <p:cond delay="0"/>
                                          </p:stCondLst>
                                        </p:cTn>
                                        <p:tgtEl>
                                          <p:spTgt spid="111">
                                            <p:txEl>
                                              <p:pRg st="0" end="0"/>
                                            </p:txEl>
                                          </p:spTgt>
                                        </p:tgtEl>
                                        <p:attrNameLst>
                                          <p:attrName>style.visibility</p:attrName>
                                        </p:attrNameLst>
                                      </p:cBhvr>
                                      <p:to>
                                        <p:strVal val="visible"/>
                                      </p:to>
                                    </p:set>
                                    <p:anim calcmode="lin" valueType="num">
                                      <p:cBhvr>
                                        <p:cTn id="77"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111">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112">
                                            <p:txEl>
                                              <p:pRg st="0" end="0"/>
                                            </p:txEl>
                                          </p:spTgt>
                                        </p:tgtEl>
                                        <p:attrNameLst>
                                          <p:attrName>style.visibility</p:attrName>
                                        </p:attrNameLst>
                                      </p:cBhvr>
                                      <p:to>
                                        <p:strVal val="visible"/>
                                      </p:to>
                                    </p:set>
                                    <p:animEffect transition="in" filter="fade">
                                      <p:cBhvr>
                                        <p:cTn id="82" dur="400"/>
                                        <p:tgtEl>
                                          <p:spTgt spid="112">
                                            <p:txEl>
                                              <p:pRg st="0" end="0"/>
                                            </p:txEl>
                                          </p:spTgt>
                                        </p:tgtEl>
                                      </p:cBhvr>
                                    </p:animEffect>
                                    <p:anim calcmode="lin" valueType="num">
                                      <p:cBhvr>
                                        <p:cTn id="83"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112">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113">
                                            <p:txEl>
                                              <p:pRg st="0" end="0"/>
                                            </p:txEl>
                                          </p:spTgt>
                                        </p:tgtEl>
                                        <p:attrNameLst>
                                          <p:attrName>style.visibility</p:attrName>
                                        </p:attrNameLst>
                                      </p:cBhvr>
                                      <p:to>
                                        <p:strVal val="visible"/>
                                      </p:to>
                                    </p:set>
                                    <p:animEffect transition="in" filter="fade">
                                      <p:cBhvr>
                                        <p:cTn id="87" dur="500"/>
                                        <p:tgtEl>
                                          <p:spTgt spid="113">
                                            <p:txEl>
                                              <p:pRg st="0" end="0"/>
                                            </p:txEl>
                                          </p:spTgt>
                                        </p:tgtEl>
                                      </p:cBhvr>
                                    </p:animEffect>
                                    <p:anim calcmode="lin" valueType="num">
                                      <p:cBhvr>
                                        <p:cTn id="88"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113">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114">
                                            <p:txEl>
                                              <p:pRg st="0" end="0"/>
                                            </p:txEl>
                                          </p:spTgt>
                                        </p:tgtEl>
                                        <p:attrNameLst>
                                          <p:attrName>style.visibility</p:attrName>
                                        </p:attrNameLst>
                                      </p:cBhvr>
                                      <p:to>
                                        <p:strVal val="visible"/>
                                      </p:to>
                                    </p:set>
                                    <p:animEffect transition="in" filter="fade">
                                      <p:cBhvr>
                                        <p:cTn id="92" dur="500"/>
                                        <p:tgtEl>
                                          <p:spTgt spid="114">
                                            <p:txEl>
                                              <p:pRg st="0" end="0"/>
                                            </p:txEl>
                                          </p:spTgt>
                                        </p:tgtEl>
                                      </p:cBhvr>
                                    </p:animEffect>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130"/>
                                        </p:tgtEl>
                                        <p:attrNameLst>
                                          <p:attrName>style.visibility</p:attrName>
                                        </p:attrNameLst>
                                      </p:cBhvr>
                                      <p:to>
                                        <p:strVal val="visible"/>
                                      </p:to>
                                    </p:set>
                                    <p:anim calcmode="lin" valueType="num">
                                      <p:cBhvr>
                                        <p:cTn id="96" dur="400" fill="hold"/>
                                        <p:tgtEl>
                                          <p:spTgt spid="130"/>
                                        </p:tgtEl>
                                        <p:attrNameLst>
                                          <p:attrName>ppt_w</p:attrName>
                                        </p:attrNameLst>
                                      </p:cBhvr>
                                      <p:tavLst>
                                        <p:tav tm="0">
                                          <p:val>
                                            <p:fltVal val="0"/>
                                          </p:val>
                                        </p:tav>
                                        <p:tav tm="100000">
                                          <p:val>
                                            <p:strVal val="#ppt_w"/>
                                          </p:val>
                                        </p:tav>
                                      </p:tavLst>
                                    </p:anim>
                                    <p:anim calcmode="lin" valueType="num">
                                      <p:cBhvr>
                                        <p:cTn id="97" dur="400" fill="hold"/>
                                        <p:tgtEl>
                                          <p:spTgt spid="130"/>
                                        </p:tgtEl>
                                        <p:attrNameLst>
                                          <p:attrName>ppt_h</p:attrName>
                                        </p:attrNameLst>
                                      </p:cBhvr>
                                      <p:tavLst>
                                        <p:tav tm="0">
                                          <p:val>
                                            <p:fltVal val="0"/>
                                          </p:val>
                                        </p:tav>
                                        <p:tav tm="100000">
                                          <p:val>
                                            <p:strVal val="#ppt_h"/>
                                          </p:val>
                                        </p:tav>
                                      </p:tavLst>
                                    </p:anim>
                                    <p:animEffect transition="in" filter="fade">
                                      <p:cBhvr>
                                        <p:cTn id="98" dur="400"/>
                                        <p:tgtEl>
                                          <p:spTgt spid="130"/>
                                        </p:tgtEl>
                                      </p:cBhvr>
                                    </p:animEffect>
                                  </p:childTnLst>
                                </p:cTn>
                              </p:par>
                            </p:childTnLst>
                          </p:cTn>
                        </p:par>
                        <p:par>
                          <p:cTn id="99" fill="hold">
                            <p:stCondLst>
                              <p:cond delay="4000"/>
                            </p:stCondLst>
                            <p:childTnLst>
                              <p:par>
                                <p:cTn id="100" presetID="53" presetClass="entr" presetSubtype="16" fill="hold" grpId="0" nodeType="afterEffect">
                                  <p:stCondLst>
                                    <p:cond delay="0"/>
                                  </p:stCondLst>
                                  <p:childTnLst>
                                    <p:set>
                                      <p:cBhvr>
                                        <p:cTn id="101" dur="1" fill="hold">
                                          <p:stCondLst>
                                            <p:cond delay="0"/>
                                          </p:stCondLst>
                                        </p:cTn>
                                        <p:tgtEl>
                                          <p:spTgt spid="131">
                                            <p:txEl>
                                              <p:pRg st="0" end="0"/>
                                            </p:txEl>
                                          </p:spTgt>
                                        </p:tgtEl>
                                        <p:attrNameLst>
                                          <p:attrName>style.visibility</p:attrName>
                                        </p:attrNameLst>
                                      </p:cBhvr>
                                      <p:to>
                                        <p:strVal val="visible"/>
                                      </p:to>
                                    </p:set>
                                    <p:anim calcmode="lin" valueType="num">
                                      <p:cBhvr>
                                        <p:cTn id="102" dur="300" fill="hold"/>
                                        <p:tgtEl>
                                          <p:spTgt spid="131">
                                            <p:txEl>
                                              <p:pRg st="0" end="0"/>
                                            </p:txEl>
                                          </p:spTgt>
                                        </p:tgtEl>
                                        <p:attrNameLst>
                                          <p:attrName>ppt_w</p:attrName>
                                        </p:attrNameLst>
                                      </p:cBhvr>
                                      <p:tavLst>
                                        <p:tav tm="0">
                                          <p:val>
                                            <p:fltVal val="0"/>
                                          </p:val>
                                        </p:tav>
                                        <p:tav tm="100000">
                                          <p:val>
                                            <p:strVal val="#ppt_w"/>
                                          </p:val>
                                        </p:tav>
                                      </p:tavLst>
                                    </p:anim>
                                    <p:anim calcmode="lin" valueType="num">
                                      <p:cBhvr>
                                        <p:cTn id="103" dur="300" fill="hold"/>
                                        <p:tgtEl>
                                          <p:spTgt spid="131">
                                            <p:txEl>
                                              <p:pRg st="0" end="0"/>
                                            </p:txEl>
                                          </p:spTgt>
                                        </p:tgtEl>
                                        <p:attrNameLst>
                                          <p:attrName>ppt_h</p:attrName>
                                        </p:attrNameLst>
                                      </p:cBhvr>
                                      <p:tavLst>
                                        <p:tav tm="0">
                                          <p:val>
                                            <p:fltVal val="0"/>
                                          </p:val>
                                        </p:tav>
                                        <p:tav tm="100000">
                                          <p:val>
                                            <p:strVal val="#ppt_h"/>
                                          </p:val>
                                        </p:tav>
                                      </p:tavLst>
                                    </p:anim>
                                    <p:animEffect transition="in" filter="fade">
                                      <p:cBhvr>
                                        <p:cTn id="104" dur="300"/>
                                        <p:tgtEl>
                                          <p:spTgt spid="131">
                                            <p:txEl>
                                              <p:pRg st="0" end="0"/>
                                            </p:txEl>
                                          </p:spTgt>
                                        </p:tgtEl>
                                      </p:cBhvr>
                                    </p:animEffect>
                                  </p:childTnLst>
                                </p:cTn>
                              </p:par>
                              <p:par>
                                <p:cTn id="105" presetID="42" presetClass="entr" presetSubtype="0" fill="hold" grpId="0" nodeType="withEffect">
                                  <p:stCondLst>
                                    <p:cond delay="200"/>
                                  </p:stCondLst>
                                  <p:childTnLst>
                                    <p:set>
                                      <p:cBhvr>
                                        <p:cTn id="106" dur="1" fill="hold">
                                          <p:stCondLst>
                                            <p:cond delay="0"/>
                                          </p:stCondLst>
                                        </p:cTn>
                                        <p:tgtEl>
                                          <p:spTgt spid="136">
                                            <p:txEl>
                                              <p:pRg st="0" end="0"/>
                                            </p:txEl>
                                          </p:spTgt>
                                        </p:tgtEl>
                                        <p:attrNameLst>
                                          <p:attrName>style.visibility</p:attrName>
                                        </p:attrNameLst>
                                      </p:cBhvr>
                                      <p:to>
                                        <p:strVal val="visible"/>
                                      </p:to>
                                    </p:set>
                                    <p:animEffect transition="in" filter="fade">
                                      <p:cBhvr>
                                        <p:cTn id="107" dur="400"/>
                                        <p:tgtEl>
                                          <p:spTgt spid="136">
                                            <p:txEl>
                                              <p:pRg st="0" end="0"/>
                                            </p:txEl>
                                          </p:spTgt>
                                        </p:tgtEl>
                                      </p:cBhvr>
                                    </p:animEffect>
                                    <p:anim calcmode="lin" valueType="num">
                                      <p:cBhvr>
                                        <p:cTn id="108" dur="4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136">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139">
                                            <p:txEl>
                                              <p:pRg st="0" end="0"/>
                                            </p:txEl>
                                          </p:spTgt>
                                        </p:tgtEl>
                                        <p:attrNameLst>
                                          <p:attrName>style.visibility</p:attrName>
                                        </p:attrNameLst>
                                      </p:cBhvr>
                                      <p:to>
                                        <p:strVal val="visible"/>
                                      </p:to>
                                    </p:set>
                                    <p:animEffect transition="in" filter="fade">
                                      <p:cBhvr>
                                        <p:cTn id="112" dur="500"/>
                                        <p:tgtEl>
                                          <p:spTgt spid="139">
                                            <p:txEl>
                                              <p:pRg st="0" end="0"/>
                                            </p:txEl>
                                          </p:spTgt>
                                        </p:tgtEl>
                                      </p:cBhvr>
                                    </p:animEffect>
                                    <p:anim calcmode="lin" valueType="num">
                                      <p:cBhvr>
                                        <p:cTn id="113" dur="500" fill="hold"/>
                                        <p:tgtEl>
                                          <p:spTgt spid="139">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139">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140">
                                            <p:txEl>
                                              <p:pRg st="0" end="0"/>
                                            </p:txEl>
                                          </p:spTgt>
                                        </p:tgtEl>
                                        <p:attrNameLst>
                                          <p:attrName>style.visibility</p:attrName>
                                        </p:attrNameLst>
                                      </p:cBhvr>
                                      <p:to>
                                        <p:strVal val="visible"/>
                                      </p:to>
                                    </p:set>
                                    <p:animEffect transition="in" filter="fade">
                                      <p:cBhvr>
                                        <p:cTn id="117" dur="500"/>
                                        <p:tgtEl>
                                          <p:spTgt spid="140">
                                            <p:txEl>
                                              <p:pRg st="0" end="0"/>
                                            </p:txEl>
                                          </p:spTgt>
                                        </p:tgtEl>
                                      </p:cBhvr>
                                    </p:animEffect>
                                  </p:childTnLst>
                                </p:cTn>
                              </p:par>
                            </p:childTnLst>
                          </p:cTn>
                        </p:par>
                        <p:par>
                          <p:cTn id="118" fill="hold">
                            <p:stCondLst>
                              <p:cond delay="4500"/>
                            </p:stCondLst>
                            <p:childTnLst>
                              <p:par>
                                <p:cTn id="119" presetID="53" presetClass="entr" presetSubtype="16" fill="hold" grpId="0" nodeType="afterEffect">
                                  <p:stCondLst>
                                    <p:cond delay="0"/>
                                  </p:stCondLst>
                                  <p:childTnLst>
                                    <p:set>
                                      <p:cBhvr>
                                        <p:cTn id="120" dur="1" fill="hold">
                                          <p:stCondLst>
                                            <p:cond delay="0"/>
                                          </p:stCondLst>
                                        </p:cTn>
                                        <p:tgtEl>
                                          <p:spTgt spid="145"/>
                                        </p:tgtEl>
                                        <p:attrNameLst>
                                          <p:attrName>style.visibility</p:attrName>
                                        </p:attrNameLst>
                                      </p:cBhvr>
                                      <p:to>
                                        <p:strVal val="visible"/>
                                      </p:to>
                                    </p:set>
                                    <p:anim calcmode="lin" valueType="num">
                                      <p:cBhvr>
                                        <p:cTn id="121" dur="400" fill="hold"/>
                                        <p:tgtEl>
                                          <p:spTgt spid="145"/>
                                        </p:tgtEl>
                                        <p:attrNameLst>
                                          <p:attrName>ppt_w</p:attrName>
                                        </p:attrNameLst>
                                      </p:cBhvr>
                                      <p:tavLst>
                                        <p:tav tm="0">
                                          <p:val>
                                            <p:fltVal val="0"/>
                                          </p:val>
                                        </p:tav>
                                        <p:tav tm="100000">
                                          <p:val>
                                            <p:strVal val="#ppt_w"/>
                                          </p:val>
                                        </p:tav>
                                      </p:tavLst>
                                    </p:anim>
                                    <p:anim calcmode="lin" valueType="num">
                                      <p:cBhvr>
                                        <p:cTn id="122" dur="400" fill="hold"/>
                                        <p:tgtEl>
                                          <p:spTgt spid="145"/>
                                        </p:tgtEl>
                                        <p:attrNameLst>
                                          <p:attrName>ppt_h</p:attrName>
                                        </p:attrNameLst>
                                      </p:cBhvr>
                                      <p:tavLst>
                                        <p:tav tm="0">
                                          <p:val>
                                            <p:fltVal val="0"/>
                                          </p:val>
                                        </p:tav>
                                        <p:tav tm="100000">
                                          <p:val>
                                            <p:strVal val="#ppt_h"/>
                                          </p:val>
                                        </p:tav>
                                      </p:tavLst>
                                    </p:anim>
                                    <p:animEffect transition="in" filter="fade">
                                      <p:cBhvr>
                                        <p:cTn id="123" dur="400"/>
                                        <p:tgtEl>
                                          <p:spTgt spid="145"/>
                                        </p:tgtEl>
                                      </p:cBhvr>
                                    </p:animEffect>
                                  </p:childTnLst>
                                </p:cTn>
                              </p:par>
                            </p:childTnLst>
                          </p:cTn>
                        </p:par>
                        <p:par>
                          <p:cTn id="124" fill="hold">
                            <p:stCondLst>
                              <p:cond delay="5000"/>
                            </p:stCondLst>
                            <p:childTnLst>
                              <p:par>
                                <p:cTn id="125" presetID="53" presetClass="entr" presetSubtype="16" fill="hold" grpId="0" nodeType="afterEffect">
                                  <p:stCondLst>
                                    <p:cond delay="0"/>
                                  </p:stCondLst>
                                  <p:childTnLst>
                                    <p:set>
                                      <p:cBhvr>
                                        <p:cTn id="126" dur="1" fill="hold">
                                          <p:stCondLst>
                                            <p:cond delay="0"/>
                                          </p:stCondLst>
                                        </p:cTn>
                                        <p:tgtEl>
                                          <p:spTgt spid="146">
                                            <p:txEl>
                                              <p:pRg st="0" end="0"/>
                                            </p:txEl>
                                          </p:spTgt>
                                        </p:tgtEl>
                                        <p:attrNameLst>
                                          <p:attrName>style.visibility</p:attrName>
                                        </p:attrNameLst>
                                      </p:cBhvr>
                                      <p:to>
                                        <p:strVal val="visible"/>
                                      </p:to>
                                    </p:set>
                                    <p:anim calcmode="lin" valueType="num">
                                      <p:cBhvr>
                                        <p:cTn id="127" dur="300" fill="hold"/>
                                        <p:tgtEl>
                                          <p:spTgt spid="146">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146">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146">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149">
                                            <p:txEl>
                                              <p:pRg st="0" end="0"/>
                                            </p:txEl>
                                          </p:spTgt>
                                        </p:tgtEl>
                                        <p:attrNameLst>
                                          <p:attrName>style.visibility</p:attrName>
                                        </p:attrNameLst>
                                      </p:cBhvr>
                                      <p:to>
                                        <p:strVal val="visible"/>
                                      </p:to>
                                    </p:set>
                                    <p:animEffect transition="in" filter="fade">
                                      <p:cBhvr>
                                        <p:cTn id="132" dur="400"/>
                                        <p:tgtEl>
                                          <p:spTgt spid="149">
                                            <p:txEl>
                                              <p:pRg st="0" end="0"/>
                                            </p:txEl>
                                          </p:spTgt>
                                        </p:tgtEl>
                                      </p:cBhvr>
                                    </p:animEffect>
                                    <p:anim calcmode="lin" valueType="num">
                                      <p:cBhvr>
                                        <p:cTn id="133" dur="400" fill="hold"/>
                                        <p:tgtEl>
                                          <p:spTgt spid="149">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149">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151">
                                            <p:txEl>
                                              <p:pRg st="0" end="0"/>
                                            </p:txEl>
                                          </p:spTgt>
                                        </p:tgtEl>
                                        <p:attrNameLst>
                                          <p:attrName>style.visibility</p:attrName>
                                        </p:attrNameLst>
                                      </p:cBhvr>
                                      <p:to>
                                        <p:strVal val="visible"/>
                                      </p:to>
                                    </p:set>
                                    <p:animEffect transition="in" filter="fade">
                                      <p:cBhvr>
                                        <p:cTn id="137" dur="500"/>
                                        <p:tgtEl>
                                          <p:spTgt spid="151">
                                            <p:txEl>
                                              <p:pRg st="0" end="0"/>
                                            </p:txEl>
                                          </p:spTgt>
                                        </p:tgtEl>
                                      </p:cBhvr>
                                    </p:animEffect>
                                    <p:anim calcmode="lin" valueType="num">
                                      <p:cBhvr>
                                        <p:cTn id="138"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139"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140" presetID="10" presetClass="entr" presetSubtype="0" fill="hold" grpId="0" nodeType="withEffect">
                                  <p:stCondLst>
                                    <p:cond delay="800"/>
                                  </p:stCondLst>
                                  <p:childTnLst>
                                    <p:set>
                                      <p:cBhvr>
                                        <p:cTn id="141" dur="1" fill="hold">
                                          <p:stCondLst>
                                            <p:cond delay="0"/>
                                          </p:stCondLst>
                                        </p:cTn>
                                        <p:tgtEl>
                                          <p:spTgt spid="152">
                                            <p:txEl>
                                              <p:pRg st="0" end="0"/>
                                            </p:txEl>
                                          </p:spTgt>
                                        </p:tgtEl>
                                        <p:attrNameLst>
                                          <p:attrName>style.visibility</p:attrName>
                                        </p:attrNameLst>
                                      </p:cBhvr>
                                      <p:to>
                                        <p:strVal val="visible"/>
                                      </p:to>
                                    </p:set>
                                    <p:animEffect transition="in" filter="fade">
                                      <p:cBhvr>
                                        <p:cTn id="142" dur="500"/>
                                        <p:tgtEl>
                                          <p:spTgt spid="152">
                                            <p:txEl>
                                              <p:pRg st="0" end="0"/>
                                            </p:txEl>
                                          </p:spTgt>
                                        </p:tgtEl>
                                      </p:cBhvr>
                                    </p:animEffect>
                                  </p:childTnLst>
                                </p:cTn>
                              </p:par>
                            </p:childTnLst>
                          </p:cTn>
                        </p:par>
                        <p:par>
                          <p:cTn id="143" fill="hold">
                            <p:stCondLst>
                              <p:cond delay="5500"/>
                            </p:stCondLst>
                            <p:childTnLst>
                              <p:par>
                                <p:cTn id="144" presetID="53" presetClass="entr" presetSubtype="16" fill="hold" grpId="0" nodeType="afterEffect">
                                  <p:stCondLst>
                                    <p:cond delay="0"/>
                                  </p:stCondLst>
                                  <p:childTnLst>
                                    <p:set>
                                      <p:cBhvr>
                                        <p:cTn id="145" dur="1" fill="hold">
                                          <p:stCondLst>
                                            <p:cond delay="0"/>
                                          </p:stCondLst>
                                        </p:cTn>
                                        <p:tgtEl>
                                          <p:spTgt spid="155"/>
                                        </p:tgtEl>
                                        <p:attrNameLst>
                                          <p:attrName>style.visibility</p:attrName>
                                        </p:attrNameLst>
                                      </p:cBhvr>
                                      <p:to>
                                        <p:strVal val="visible"/>
                                      </p:to>
                                    </p:set>
                                    <p:anim calcmode="lin" valueType="num">
                                      <p:cBhvr>
                                        <p:cTn id="146" dur="400" fill="hold"/>
                                        <p:tgtEl>
                                          <p:spTgt spid="155"/>
                                        </p:tgtEl>
                                        <p:attrNameLst>
                                          <p:attrName>ppt_w</p:attrName>
                                        </p:attrNameLst>
                                      </p:cBhvr>
                                      <p:tavLst>
                                        <p:tav tm="0">
                                          <p:val>
                                            <p:fltVal val="0"/>
                                          </p:val>
                                        </p:tav>
                                        <p:tav tm="100000">
                                          <p:val>
                                            <p:strVal val="#ppt_w"/>
                                          </p:val>
                                        </p:tav>
                                      </p:tavLst>
                                    </p:anim>
                                    <p:anim calcmode="lin" valueType="num">
                                      <p:cBhvr>
                                        <p:cTn id="147" dur="400" fill="hold"/>
                                        <p:tgtEl>
                                          <p:spTgt spid="155"/>
                                        </p:tgtEl>
                                        <p:attrNameLst>
                                          <p:attrName>ppt_h</p:attrName>
                                        </p:attrNameLst>
                                      </p:cBhvr>
                                      <p:tavLst>
                                        <p:tav tm="0">
                                          <p:val>
                                            <p:fltVal val="0"/>
                                          </p:val>
                                        </p:tav>
                                        <p:tav tm="100000">
                                          <p:val>
                                            <p:strVal val="#ppt_h"/>
                                          </p:val>
                                        </p:tav>
                                      </p:tavLst>
                                    </p:anim>
                                    <p:animEffect transition="in" filter="fade">
                                      <p:cBhvr>
                                        <p:cTn id="148" dur="400"/>
                                        <p:tgtEl>
                                          <p:spTgt spid="155"/>
                                        </p:tgtEl>
                                      </p:cBhvr>
                                    </p:animEffect>
                                  </p:childTnLst>
                                </p:cTn>
                              </p:par>
                            </p:childTnLst>
                          </p:cTn>
                        </p:par>
                        <p:par>
                          <p:cTn id="149" fill="hold">
                            <p:stCondLst>
                              <p:cond delay="6000"/>
                            </p:stCondLst>
                            <p:childTnLst>
                              <p:par>
                                <p:cTn id="150" presetID="53" presetClass="entr" presetSubtype="16" fill="hold" grpId="0" nodeType="afterEffect">
                                  <p:stCondLst>
                                    <p:cond delay="0"/>
                                  </p:stCondLst>
                                  <p:childTnLst>
                                    <p:set>
                                      <p:cBhvr>
                                        <p:cTn id="151" dur="1" fill="hold">
                                          <p:stCondLst>
                                            <p:cond delay="0"/>
                                          </p:stCondLst>
                                        </p:cTn>
                                        <p:tgtEl>
                                          <p:spTgt spid="156">
                                            <p:txEl>
                                              <p:pRg st="0" end="0"/>
                                            </p:txEl>
                                          </p:spTgt>
                                        </p:tgtEl>
                                        <p:attrNameLst>
                                          <p:attrName>style.visibility</p:attrName>
                                        </p:attrNameLst>
                                      </p:cBhvr>
                                      <p:to>
                                        <p:strVal val="visible"/>
                                      </p:to>
                                    </p:set>
                                    <p:anim calcmode="lin" valueType="num">
                                      <p:cBhvr>
                                        <p:cTn id="152" dur="300" fill="hold"/>
                                        <p:tgtEl>
                                          <p:spTgt spid="156">
                                            <p:txEl>
                                              <p:pRg st="0" end="0"/>
                                            </p:txEl>
                                          </p:spTgt>
                                        </p:tgtEl>
                                        <p:attrNameLst>
                                          <p:attrName>ppt_w</p:attrName>
                                        </p:attrNameLst>
                                      </p:cBhvr>
                                      <p:tavLst>
                                        <p:tav tm="0">
                                          <p:val>
                                            <p:fltVal val="0"/>
                                          </p:val>
                                        </p:tav>
                                        <p:tav tm="100000">
                                          <p:val>
                                            <p:strVal val="#ppt_w"/>
                                          </p:val>
                                        </p:tav>
                                      </p:tavLst>
                                    </p:anim>
                                    <p:anim calcmode="lin" valueType="num">
                                      <p:cBhvr>
                                        <p:cTn id="153" dur="300" fill="hold"/>
                                        <p:tgtEl>
                                          <p:spTgt spid="156">
                                            <p:txEl>
                                              <p:pRg st="0" end="0"/>
                                            </p:txEl>
                                          </p:spTgt>
                                        </p:tgtEl>
                                        <p:attrNameLst>
                                          <p:attrName>ppt_h</p:attrName>
                                        </p:attrNameLst>
                                      </p:cBhvr>
                                      <p:tavLst>
                                        <p:tav tm="0">
                                          <p:val>
                                            <p:fltVal val="0"/>
                                          </p:val>
                                        </p:tav>
                                        <p:tav tm="100000">
                                          <p:val>
                                            <p:strVal val="#ppt_h"/>
                                          </p:val>
                                        </p:tav>
                                      </p:tavLst>
                                    </p:anim>
                                    <p:animEffect transition="in" filter="fade">
                                      <p:cBhvr>
                                        <p:cTn id="154" dur="300"/>
                                        <p:tgtEl>
                                          <p:spTgt spid="156">
                                            <p:txEl>
                                              <p:pRg st="0" end="0"/>
                                            </p:txEl>
                                          </p:spTgt>
                                        </p:tgtEl>
                                      </p:cBhvr>
                                    </p:animEffect>
                                  </p:childTnLst>
                                </p:cTn>
                              </p:par>
                              <p:par>
                                <p:cTn id="155" presetID="42" presetClass="entr" presetSubtype="0" fill="hold" grpId="0" nodeType="withEffect">
                                  <p:stCondLst>
                                    <p:cond delay="200"/>
                                  </p:stCondLst>
                                  <p:childTnLst>
                                    <p:set>
                                      <p:cBhvr>
                                        <p:cTn id="156" dur="1" fill="hold">
                                          <p:stCondLst>
                                            <p:cond delay="0"/>
                                          </p:stCondLst>
                                        </p:cTn>
                                        <p:tgtEl>
                                          <p:spTgt spid="157">
                                            <p:txEl>
                                              <p:pRg st="0" end="0"/>
                                            </p:txEl>
                                          </p:spTgt>
                                        </p:tgtEl>
                                        <p:attrNameLst>
                                          <p:attrName>style.visibility</p:attrName>
                                        </p:attrNameLst>
                                      </p:cBhvr>
                                      <p:to>
                                        <p:strVal val="visible"/>
                                      </p:to>
                                    </p:set>
                                    <p:animEffect transition="in" filter="fade">
                                      <p:cBhvr>
                                        <p:cTn id="157" dur="400"/>
                                        <p:tgtEl>
                                          <p:spTgt spid="157">
                                            <p:txEl>
                                              <p:pRg st="0" end="0"/>
                                            </p:txEl>
                                          </p:spTgt>
                                        </p:tgtEl>
                                      </p:cBhvr>
                                    </p:animEffect>
                                    <p:anim calcmode="lin" valueType="num">
                                      <p:cBhvr>
                                        <p:cTn id="158"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158">
                                            <p:txEl>
                                              <p:pRg st="0" end="0"/>
                                            </p:txEl>
                                          </p:spTgt>
                                        </p:tgtEl>
                                        <p:attrNameLst>
                                          <p:attrName>style.visibility</p:attrName>
                                        </p:attrNameLst>
                                      </p:cBhvr>
                                      <p:to>
                                        <p:strVal val="visible"/>
                                      </p:to>
                                    </p:set>
                                    <p:animEffect transition="in" filter="fade">
                                      <p:cBhvr>
                                        <p:cTn id="162" dur="500"/>
                                        <p:tgtEl>
                                          <p:spTgt spid="158">
                                            <p:txEl>
                                              <p:pRg st="0" end="0"/>
                                            </p:txEl>
                                          </p:spTgt>
                                        </p:tgtEl>
                                      </p:cBhvr>
                                    </p:animEffect>
                                    <p:anim calcmode="lin" valueType="num">
                                      <p:cBhvr>
                                        <p:cTn id="163" dur="5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64" dur="500" fill="hold"/>
                                        <p:tgtEl>
                                          <p:spTgt spid="158">
                                            <p:txEl>
                                              <p:pRg st="0" end="0"/>
                                            </p:txEl>
                                          </p:spTgt>
                                        </p:tgtEl>
                                        <p:attrNameLst>
                                          <p:attrName>ppt_y</p:attrName>
                                        </p:attrNameLst>
                                      </p:cBhvr>
                                      <p:tavLst>
                                        <p:tav tm="0">
                                          <p:val>
                                            <p:strVal val="#ppt_y+.1"/>
                                          </p:val>
                                        </p:tav>
                                        <p:tav tm="100000">
                                          <p:val>
                                            <p:strVal val="#ppt_y"/>
                                          </p:val>
                                        </p:tav>
                                      </p:tavLst>
                                    </p:anim>
                                  </p:childTnLst>
                                </p:cTn>
                              </p:par>
                              <p:par>
                                <p:cTn id="165" presetID="10" presetClass="entr" presetSubtype="0" fill="hold" grpId="0" nodeType="withEffect">
                                  <p:stCondLst>
                                    <p:cond delay="800"/>
                                  </p:stCondLst>
                                  <p:childTnLst>
                                    <p:set>
                                      <p:cBhvr>
                                        <p:cTn id="166" dur="1" fill="hold">
                                          <p:stCondLst>
                                            <p:cond delay="0"/>
                                          </p:stCondLst>
                                        </p:cTn>
                                        <p:tgtEl>
                                          <p:spTgt spid="159">
                                            <p:txEl>
                                              <p:pRg st="0" end="0"/>
                                            </p:txEl>
                                          </p:spTgt>
                                        </p:tgtEl>
                                        <p:attrNameLst>
                                          <p:attrName>style.visibility</p:attrName>
                                        </p:attrNameLst>
                                      </p:cBhvr>
                                      <p:to>
                                        <p:strVal val="visible"/>
                                      </p:to>
                                    </p:set>
                                    <p:animEffect transition="in" filter="fade">
                                      <p:cBhvr>
                                        <p:cTn id="167" dur="500"/>
                                        <p:tgtEl>
                                          <p:spTgt spid="1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anim calcmode="lin" valueType="num">
                      <p:cBhvr>
                        <p:cTn dur="500" fill="hold"/>
                        <p:tgtEl>
                          <p:spTgt spid="71"/>
                        </p:tgtEl>
                        <p:attrNameLst>
                          <p:attrName>ppt_x</p:attrName>
                        </p:attrNameLst>
                      </p:cBhvr>
                      <p:tavLst>
                        <p:tav tm="0">
                          <p:val>
                            <p:strVal val="#ppt_x"/>
                          </p:val>
                        </p:tav>
                        <p:tav tm="100000">
                          <p:val>
                            <p:strVal val="#ppt_x"/>
                          </p:val>
                        </p:tav>
                      </p:tavLst>
                    </p:anim>
                    <p:anim calcmode="lin" valueType="num">
                      <p:cBhvr>
                        <p:cTn dur="500" fill="hold"/>
                        <p:tgtEl>
                          <p:spTgt spid="71"/>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10" presetClass="entr" presetSubtype="0" fill="hold" nodeType="withEffect">
                  <p:stCondLst>
                    <p:cond delay="80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110" grpId="0" animBg="1"/>
      <p:bldP spid="111" grpId="0" build="p">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P spid="112" grpId="0" build="p">
        <p:tmplLst>
          <p:tmpl lvl="1">
            <p:tnLst>
              <p:par>
                <p:cTn presetID="42" presetClass="entr" presetSubtype="0" fill="hold" nodeType="withEffect">
                  <p:stCondLst>
                    <p:cond delay="200"/>
                  </p:stCondLst>
                  <p:childTnLst>
                    <p:set>
                      <p:cBhvr>
                        <p:cTn dur="1" fill="hold">
                          <p:stCondLst>
                            <p:cond delay="0"/>
                          </p:stCondLst>
                        </p:cTn>
                        <p:tgtEl>
                          <p:spTgt spid="112"/>
                        </p:tgtEl>
                        <p:attrNameLst>
                          <p:attrName>style.visibility</p:attrName>
                        </p:attrNameLst>
                      </p:cBhvr>
                      <p:to>
                        <p:strVal val="visible"/>
                      </p:to>
                    </p:set>
                    <p:animEffect transition="in" filter="fade">
                      <p:cBhvr>
                        <p:cTn dur="400"/>
                        <p:tgtEl>
                          <p:spTgt spid="112"/>
                        </p:tgtEl>
                      </p:cBhvr>
                    </p:animEffect>
                    <p:anim calcmode="lin" valueType="num">
                      <p:cBhvr>
                        <p:cTn dur="400" fill="hold"/>
                        <p:tgtEl>
                          <p:spTgt spid="112"/>
                        </p:tgtEl>
                        <p:attrNameLst>
                          <p:attrName>ppt_x</p:attrName>
                        </p:attrNameLst>
                      </p:cBhvr>
                      <p:tavLst>
                        <p:tav tm="0">
                          <p:val>
                            <p:strVal val="#ppt_x"/>
                          </p:val>
                        </p:tav>
                        <p:tav tm="100000">
                          <p:val>
                            <p:strVal val="#ppt_x"/>
                          </p:val>
                        </p:tav>
                      </p:tavLst>
                    </p:anim>
                    <p:anim calcmode="lin" valueType="num">
                      <p:cBhvr>
                        <p:cTn dur="400" fill="hold"/>
                        <p:tgtEl>
                          <p:spTgt spid="112"/>
                        </p:tgtEl>
                        <p:attrNameLst>
                          <p:attrName>ppt_y</p:attrName>
                        </p:attrNameLst>
                      </p:cBhvr>
                      <p:tavLst>
                        <p:tav tm="0">
                          <p:val>
                            <p:strVal val="#ppt_y+.1"/>
                          </p:val>
                        </p:tav>
                        <p:tav tm="100000">
                          <p:val>
                            <p:strVal val="#ppt_y"/>
                          </p:val>
                        </p:tav>
                      </p:tavLst>
                    </p:anim>
                  </p:childTnLst>
                </p:cTn>
              </p:par>
            </p:tnLst>
          </p:tmpl>
        </p:tmplLst>
      </p:bldP>
      <p:bldP spid="113" grpId="0" build="p">
        <p:tmplLst>
          <p:tmpl lvl="1">
            <p:tnLst>
              <p:par>
                <p:cTn presetID="42" presetClass="entr" presetSubtype="0"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anim calcmode="lin" valueType="num">
                      <p:cBhvr>
                        <p:cTn dur="500" fill="hold"/>
                        <p:tgtEl>
                          <p:spTgt spid="113"/>
                        </p:tgtEl>
                        <p:attrNameLst>
                          <p:attrName>ppt_x</p:attrName>
                        </p:attrNameLst>
                      </p:cBhvr>
                      <p:tavLst>
                        <p:tav tm="0">
                          <p:val>
                            <p:strVal val="#ppt_x"/>
                          </p:val>
                        </p:tav>
                        <p:tav tm="100000">
                          <p:val>
                            <p:strVal val="#ppt_x"/>
                          </p:val>
                        </p:tav>
                      </p:tavLst>
                    </p:anim>
                    <p:anim calcmode="lin" valueType="num">
                      <p:cBhvr>
                        <p:cTn dur="500" fill="hold"/>
                        <p:tgtEl>
                          <p:spTgt spid="113"/>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10" presetClass="entr" presetSubtype="0" fill="hold" nodeType="withEffect">
                  <p:stCondLst>
                    <p:cond delay="80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30" grpId="0" animBg="1"/>
      <p:bldP spid="131" grpId="0" build="p">
        <p:tmplLst>
          <p:tmpl lvl="1">
            <p:tnLst>
              <p:par>
                <p:cTn presetID="53" presetClass="entr" presetSubtype="16" fill="hold" nodeType="afterEffect">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p:cTn dur="300" fill="hold"/>
                        <p:tgtEl>
                          <p:spTgt spid="131"/>
                        </p:tgtEl>
                        <p:attrNameLst>
                          <p:attrName>ppt_w</p:attrName>
                        </p:attrNameLst>
                      </p:cBhvr>
                      <p:tavLst>
                        <p:tav tm="0">
                          <p:val>
                            <p:fltVal val="0"/>
                          </p:val>
                        </p:tav>
                        <p:tav tm="100000">
                          <p:val>
                            <p:strVal val="#ppt_w"/>
                          </p:val>
                        </p:tav>
                      </p:tavLst>
                    </p:anim>
                    <p:anim calcmode="lin" valueType="num">
                      <p:cBhvr>
                        <p:cTn dur="300" fill="hold"/>
                        <p:tgtEl>
                          <p:spTgt spid="131"/>
                        </p:tgtEl>
                        <p:attrNameLst>
                          <p:attrName>ppt_h</p:attrName>
                        </p:attrNameLst>
                      </p:cBhvr>
                      <p:tavLst>
                        <p:tav tm="0">
                          <p:val>
                            <p:fltVal val="0"/>
                          </p:val>
                        </p:tav>
                        <p:tav tm="100000">
                          <p:val>
                            <p:strVal val="#ppt_h"/>
                          </p:val>
                        </p:tav>
                      </p:tavLst>
                    </p:anim>
                    <p:animEffect transition="in" filter="fade">
                      <p:cBhvr>
                        <p:cTn dur="300"/>
                        <p:tgtEl>
                          <p:spTgt spid="131"/>
                        </p:tgtEl>
                      </p:cBhvr>
                    </p:animEffect>
                  </p:childTnLst>
                </p:cTn>
              </p:par>
            </p:tnLst>
          </p:tmpl>
        </p:tmplLst>
      </p:bldP>
      <p:bldP spid="136" grpId="0" build="p">
        <p:tmplLst>
          <p:tmpl lvl="1">
            <p:tnLst>
              <p:par>
                <p:cTn presetID="42" presetClass="entr" presetSubtype="0" fill="hold" nodeType="withEffect">
                  <p:stCondLst>
                    <p:cond delay="200"/>
                  </p:stCondLst>
                  <p:childTnLst>
                    <p:set>
                      <p:cBhvr>
                        <p:cTn dur="1" fill="hold">
                          <p:stCondLst>
                            <p:cond delay="0"/>
                          </p:stCondLst>
                        </p:cTn>
                        <p:tgtEl>
                          <p:spTgt spid="136"/>
                        </p:tgtEl>
                        <p:attrNameLst>
                          <p:attrName>style.visibility</p:attrName>
                        </p:attrNameLst>
                      </p:cBhvr>
                      <p:to>
                        <p:strVal val="visible"/>
                      </p:to>
                    </p:set>
                    <p:animEffect transition="in" filter="fade">
                      <p:cBhvr>
                        <p:cTn dur="400"/>
                        <p:tgtEl>
                          <p:spTgt spid="136"/>
                        </p:tgtEl>
                      </p:cBhvr>
                    </p:animEffect>
                    <p:anim calcmode="lin" valueType="num">
                      <p:cBhvr>
                        <p:cTn dur="400" fill="hold"/>
                        <p:tgtEl>
                          <p:spTgt spid="136"/>
                        </p:tgtEl>
                        <p:attrNameLst>
                          <p:attrName>ppt_x</p:attrName>
                        </p:attrNameLst>
                      </p:cBhvr>
                      <p:tavLst>
                        <p:tav tm="0">
                          <p:val>
                            <p:strVal val="#ppt_x"/>
                          </p:val>
                        </p:tav>
                        <p:tav tm="100000">
                          <p:val>
                            <p:strVal val="#ppt_x"/>
                          </p:val>
                        </p:tav>
                      </p:tavLst>
                    </p:anim>
                    <p:anim calcmode="lin" valueType="num">
                      <p:cBhvr>
                        <p:cTn dur="400" fill="hold"/>
                        <p:tgtEl>
                          <p:spTgt spid="136"/>
                        </p:tgtEl>
                        <p:attrNameLst>
                          <p:attrName>ppt_y</p:attrName>
                        </p:attrNameLst>
                      </p:cBhvr>
                      <p:tavLst>
                        <p:tav tm="0">
                          <p:val>
                            <p:strVal val="#ppt_y+.1"/>
                          </p:val>
                        </p:tav>
                        <p:tav tm="100000">
                          <p:val>
                            <p:strVal val="#ppt_y"/>
                          </p:val>
                        </p:tav>
                      </p:tavLst>
                    </p:anim>
                  </p:childTnLst>
                </p:cTn>
              </p:par>
            </p:tnLst>
          </p:tmpl>
        </p:tmplLst>
      </p:bldP>
      <p:bldP spid="139" grpId="0" build="p">
        <p:tmplLst>
          <p:tmpl lvl="1">
            <p:tnLst>
              <p:par>
                <p:cTn presetID="42" presetClass="entr" presetSubtype="0" fill="hold" nodeType="withEffect">
                  <p:stCondLst>
                    <p:cond delay="200"/>
                  </p:stCondLst>
                  <p:childTnLst>
                    <p:set>
                      <p:cBhvr>
                        <p:cTn dur="1" fill="hold">
                          <p:stCondLst>
                            <p:cond delay="0"/>
                          </p:stCondLst>
                        </p:cTn>
                        <p:tgtEl>
                          <p:spTgt spid="139"/>
                        </p:tgtEl>
                        <p:attrNameLst>
                          <p:attrName>style.visibility</p:attrName>
                        </p:attrNameLst>
                      </p:cBhvr>
                      <p:to>
                        <p:strVal val="visible"/>
                      </p:to>
                    </p:set>
                    <p:animEffect transition="in" filter="fade">
                      <p:cBhvr>
                        <p:cTn dur="500"/>
                        <p:tgtEl>
                          <p:spTgt spid="139"/>
                        </p:tgtEl>
                      </p:cBhvr>
                    </p:animEffect>
                    <p:anim calcmode="lin" valueType="num">
                      <p:cBhvr>
                        <p:cTn dur="500" fill="hold"/>
                        <p:tgtEl>
                          <p:spTgt spid="139"/>
                        </p:tgtEl>
                        <p:attrNameLst>
                          <p:attrName>ppt_x</p:attrName>
                        </p:attrNameLst>
                      </p:cBhvr>
                      <p:tavLst>
                        <p:tav tm="0">
                          <p:val>
                            <p:strVal val="#ppt_x"/>
                          </p:val>
                        </p:tav>
                        <p:tav tm="100000">
                          <p:val>
                            <p:strVal val="#ppt_x"/>
                          </p:val>
                        </p:tav>
                      </p:tavLst>
                    </p:anim>
                    <p:anim calcmode="lin" valueType="num">
                      <p:cBhvr>
                        <p:cTn dur="500" fill="hold"/>
                        <p:tgtEl>
                          <p:spTgt spid="139"/>
                        </p:tgtEl>
                        <p:attrNameLst>
                          <p:attrName>ppt_y</p:attrName>
                        </p:attrNameLst>
                      </p:cBhvr>
                      <p:tavLst>
                        <p:tav tm="0">
                          <p:val>
                            <p:strVal val="#ppt_y+.1"/>
                          </p:val>
                        </p:tav>
                        <p:tav tm="100000">
                          <p:val>
                            <p:strVal val="#ppt_y"/>
                          </p:val>
                        </p:tav>
                      </p:tavLst>
                    </p:anim>
                  </p:childTnLst>
                </p:cTn>
              </p:par>
            </p:tnLst>
          </p:tmpl>
        </p:tmplLst>
      </p:bldP>
      <p:bldP spid="140" grpId="0" build="p">
        <p:tmplLst>
          <p:tmpl lvl="1">
            <p:tnLst>
              <p:par>
                <p:cTn presetID="10" presetClass="entr" presetSubtype="0" fill="hold" nodeType="withEffect">
                  <p:stCondLst>
                    <p:cond delay="800"/>
                  </p:stCondLst>
                  <p:childTnLst>
                    <p:set>
                      <p:cBhvr>
                        <p:cTn dur="1" fill="hold">
                          <p:stCondLst>
                            <p:cond delay="0"/>
                          </p:stCondLst>
                        </p:cTn>
                        <p:tgtEl>
                          <p:spTgt spid="140"/>
                        </p:tgtEl>
                        <p:attrNameLst>
                          <p:attrName>style.visibility</p:attrName>
                        </p:attrNameLst>
                      </p:cBhvr>
                      <p:to>
                        <p:strVal val="visible"/>
                      </p:to>
                    </p:set>
                    <p:animEffect transition="in" filter="fade">
                      <p:cBhvr>
                        <p:cTn dur="500"/>
                        <p:tgtEl>
                          <p:spTgt spid="140"/>
                        </p:tgtEl>
                      </p:cBhvr>
                    </p:animEffect>
                  </p:childTnLst>
                </p:cTn>
              </p:par>
            </p:tnLst>
          </p:tmpl>
        </p:tmplLst>
      </p:bldP>
      <p:bldP spid="145" grpId="0" animBg="1"/>
      <p:bldP spid="146" grpId="0" build="p">
        <p:tmplLst>
          <p:tmpl lvl="1">
            <p:tnLst>
              <p:par>
                <p:cTn presetID="53" presetClass="entr" presetSubtype="16"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p:cTn dur="300" fill="hold"/>
                        <p:tgtEl>
                          <p:spTgt spid="146"/>
                        </p:tgtEl>
                        <p:attrNameLst>
                          <p:attrName>ppt_w</p:attrName>
                        </p:attrNameLst>
                      </p:cBhvr>
                      <p:tavLst>
                        <p:tav tm="0">
                          <p:val>
                            <p:fltVal val="0"/>
                          </p:val>
                        </p:tav>
                        <p:tav tm="100000">
                          <p:val>
                            <p:strVal val="#ppt_w"/>
                          </p:val>
                        </p:tav>
                      </p:tavLst>
                    </p:anim>
                    <p:anim calcmode="lin" valueType="num">
                      <p:cBhvr>
                        <p:cTn dur="300" fill="hold"/>
                        <p:tgtEl>
                          <p:spTgt spid="146"/>
                        </p:tgtEl>
                        <p:attrNameLst>
                          <p:attrName>ppt_h</p:attrName>
                        </p:attrNameLst>
                      </p:cBhvr>
                      <p:tavLst>
                        <p:tav tm="0">
                          <p:val>
                            <p:fltVal val="0"/>
                          </p:val>
                        </p:tav>
                        <p:tav tm="100000">
                          <p:val>
                            <p:strVal val="#ppt_h"/>
                          </p:val>
                        </p:tav>
                      </p:tavLst>
                    </p:anim>
                    <p:animEffect transition="in" filter="fade">
                      <p:cBhvr>
                        <p:cTn dur="300"/>
                        <p:tgtEl>
                          <p:spTgt spid="146"/>
                        </p:tgtEl>
                      </p:cBhvr>
                    </p:animEffect>
                  </p:childTnLst>
                </p:cTn>
              </p:par>
            </p:tnLst>
          </p:tmpl>
        </p:tmplLst>
      </p:bldP>
      <p:bldP spid="149" grpId="0" build="p">
        <p:tmplLst>
          <p:tmpl lvl="1">
            <p:tnLst>
              <p:par>
                <p:cTn presetID="42" presetClass="entr" presetSubtype="0" fill="hold" nodeType="withEffect">
                  <p:stCondLst>
                    <p:cond delay="200"/>
                  </p:stCondLst>
                  <p:childTnLst>
                    <p:set>
                      <p:cBhvr>
                        <p:cTn dur="1" fill="hold">
                          <p:stCondLst>
                            <p:cond delay="0"/>
                          </p:stCondLst>
                        </p:cTn>
                        <p:tgtEl>
                          <p:spTgt spid="149"/>
                        </p:tgtEl>
                        <p:attrNameLst>
                          <p:attrName>style.visibility</p:attrName>
                        </p:attrNameLst>
                      </p:cBhvr>
                      <p:to>
                        <p:strVal val="visible"/>
                      </p:to>
                    </p:set>
                    <p:animEffect transition="in" filter="fade">
                      <p:cBhvr>
                        <p:cTn dur="400"/>
                        <p:tgtEl>
                          <p:spTgt spid="149"/>
                        </p:tgtEl>
                      </p:cBhvr>
                    </p:animEffect>
                    <p:anim calcmode="lin" valueType="num">
                      <p:cBhvr>
                        <p:cTn dur="400" fill="hold"/>
                        <p:tgtEl>
                          <p:spTgt spid="149"/>
                        </p:tgtEl>
                        <p:attrNameLst>
                          <p:attrName>ppt_x</p:attrName>
                        </p:attrNameLst>
                      </p:cBhvr>
                      <p:tavLst>
                        <p:tav tm="0">
                          <p:val>
                            <p:strVal val="#ppt_x"/>
                          </p:val>
                        </p:tav>
                        <p:tav tm="100000">
                          <p:val>
                            <p:strVal val="#ppt_x"/>
                          </p:val>
                        </p:tav>
                      </p:tavLst>
                    </p:anim>
                    <p:anim calcmode="lin" valueType="num">
                      <p:cBhvr>
                        <p:cTn dur="400" fill="hold"/>
                        <p:tgtEl>
                          <p:spTgt spid="149"/>
                        </p:tgtEl>
                        <p:attrNameLst>
                          <p:attrName>ppt_y</p:attrName>
                        </p:attrNameLst>
                      </p:cBhvr>
                      <p:tavLst>
                        <p:tav tm="0">
                          <p:val>
                            <p:strVal val="#ppt_y+.1"/>
                          </p:val>
                        </p:tav>
                        <p:tav tm="100000">
                          <p:val>
                            <p:strVal val="#ppt_y"/>
                          </p:val>
                        </p:tav>
                      </p:tavLst>
                    </p:anim>
                  </p:childTnLst>
                </p:cTn>
              </p:par>
            </p:tnLst>
          </p:tmpl>
        </p:tmplLst>
      </p:bldP>
      <p:bldP spid="151" grpId="0" build="p">
        <p:tmplLst>
          <p:tmpl lvl="1">
            <p:tnLst>
              <p:par>
                <p:cTn presetID="42" presetClass="entr" presetSubtype="0" fill="hold" nodeType="withEffect">
                  <p:stCondLst>
                    <p:cond delay="20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5" grpId="0" animBg="1"/>
      <p:bldP spid="156" grpId="0" build="p">
        <p:tmplLst>
          <p:tmpl lvl="1">
            <p:tnLst>
              <p:par>
                <p:cTn presetID="53" presetClass="entr" presetSubtype="16" fill="hold" nodeType="afterEffect">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p:cTn dur="300" fill="hold"/>
                        <p:tgtEl>
                          <p:spTgt spid="156"/>
                        </p:tgtEl>
                        <p:attrNameLst>
                          <p:attrName>ppt_w</p:attrName>
                        </p:attrNameLst>
                      </p:cBhvr>
                      <p:tavLst>
                        <p:tav tm="0">
                          <p:val>
                            <p:fltVal val="0"/>
                          </p:val>
                        </p:tav>
                        <p:tav tm="100000">
                          <p:val>
                            <p:strVal val="#ppt_w"/>
                          </p:val>
                        </p:tav>
                      </p:tavLst>
                    </p:anim>
                    <p:anim calcmode="lin" valueType="num">
                      <p:cBhvr>
                        <p:cTn dur="300" fill="hold"/>
                        <p:tgtEl>
                          <p:spTgt spid="156"/>
                        </p:tgtEl>
                        <p:attrNameLst>
                          <p:attrName>ppt_h</p:attrName>
                        </p:attrNameLst>
                      </p:cBhvr>
                      <p:tavLst>
                        <p:tav tm="0">
                          <p:val>
                            <p:fltVal val="0"/>
                          </p:val>
                        </p:tav>
                        <p:tav tm="100000">
                          <p:val>
                            <p:strVal val="#ppt_h"/>
                          </p:val>
                        </p:tav>
                      </p:tavLst>
                    </p:anim>
                    <p:animEffect transition="in" filter="fade">
                      <p:cBhvr>
                        <p:cTn dur="300"/>
                        <p:tgtEl>
                          <p:spTgt spid="156"/>
                        </p:tgtEl>
                      </p:cBhvr>
                    </p:animEffect>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500"/>
                        <p:tgtEl>
                          <p:spTgt spid="158"/>
                        </p:tgtEl>
                      </p:cBhvr>
                    </p:animEffect>
                    <p:anim calcmode="lin" valueType="num">
                      <p:cBhvr>
                        <p:cTn dur="500" fill="hold"/>
                        <p:tgtEl>
                          <p:spTgt spid="158"/>
                        </p:tgtEl>
                        <p:attrNameLst>
                          <p:attrName>ppt_x</p:attrName>
                        </p:attrNameLst>
                      </p:cBhvr>
                      <p:tavLst>
                        <p:tav tm="0">
                          <p:val>
                            <p:strVal val="#ppt_x"/>
                          </p:val>
                        </p:tav>
                        <p:tav tm="100000">
                          <p:val>
                            <p:strVal val="#ppt_x"/>
                          </p:val>
                        </p:tav>
                      </p:tavLst>
                    </p:anim>
                    <p:anim calcmode="lin" valueType="num">
                      <p:cBhvr>
                        <p:cTn dur="5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10" presetClass="entr" presetSubtype="0" fill="hold" nodeType="withEffect">
                  <p:stCondLst>
                    <p:cond delay="800"/>
                  </p:stCondLst>
                  <p:childTnLst>
                    <p:set>
                      <p:cBhvr>
                        <p:cTn dur="1" fill="hold">
                          <p:stCondLst>
                            <p:cond delay="0"/>
                          </p:stCondLst>
                        </p:cTn>
                        <p:tgtEl>
                          <p:spTgt spid="159"/>
                        </p:tgtEl>
                        <p:attrNameLst>
                          <p:attrName>style.visibility</p:attrName>
                        </p:attrNameLst>
                      </p:cBhvr>
                      <p:to>
                        <p:strVal val="visible"/>
                      </p:to>
                    </p:set>
                    <p:animEffect transition="in" filter="fade">
                      <p:cBhvr>
                        <p:cTn dur="500"/>
                        <p:tgtEl>
                          <p:spTgt spid="15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ic list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20" name="Group 19"/>
          <p:cNvGrpSpPr/>
          <p:nvPr userDrawn="1"/>
        </p:nvGrpSpPr>
        <p:grpSpPr>
          <a:xfrm>
            <a:off x="75982" y="289155"/>
            <a:ext cx="287999" cy="256629"/>
            <a:chOff x="5270500" y="1460500"/>
            <a:chExt cx="1701800" cy="2705100"/>
          </a:xfrm>
        </p:grpSpPr>
        <p:sp>
          <p:nvSpPr>
            <p:cNvPr id="21" name="Rounded Rectangle 2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3" name="Rounded Rectangle 2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57" name="Text Placeholder 7"/>
          <p:cNvSpPr>
            <a:spLocks noGrp="1"/>
          </p:cNvSpPr>
          <p:nvPr>
            <p:ph type="body" sz="quarter" idx="39" hasCustomPrompt="1"/>
          </p:nvPr>
        </p:nvSpPr>
        <p:spPr>
          <a:xfrm>
            <a:off x="467786"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1">
                    <a:lumMod val="60000"/>
                    <a:lumOff val="40000"/>
                  </a:schemeClr>
                </a:solidFill>
                <a:latin typeface="FontAwesome"/>
                <a:cs typeface="FontAwesome"/>
              </a:defRPr>
            </a:lvl1pPr>
          </a:lstStyle>
          <a:p>
            <a:pPr lvl="0"/>
            <a:r>
              <a:rPr lang="es-ES_tradnl" dirty="0" err="1"/>
              <a:t>ico</a:t>
            </a:r>
            <a:endParaRPr lang="es-ES_tradnl" dirty="0"/>
          </a:p>
        </p:txBody>
      </p:sp>
      <p:sp>
        <p:nvSpPr>
          <p:cNvPr id="58" name="Text Placeholder 7"/>
          <p:cNvSpPr>
            <a:spLocks noGrp="1"/>
          </p:cNvSpPr>
          <p:nvPr>
            <p:ph type="body" sz="quarter" idx="19" hasCustomPrompt="1"/>
          </p:nvPr>
        </p:nvSpPr>
        <p:spPr>
          <a:xfrm>
            <a:off x="995892"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9" name="Text Placeholder 2"/>
          <p:cNvSpPr>
            <a:spLocks noGrp="1"/>
          </p:cNvSpPr>
          <p:nvPr>
            <p:ph type="body" sz="quarter" idx="16" hasCustomPrompt="1"/>
          </p:nvPr>
        </p:nvSpPr>
        <p:spPr>
          <a:xfrm>
            <a:off x="452442"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60" name="Text Placeholder 7"/>
          <p:cNvSpPr>
            <a:spLocks noGrp="1"/>
          </p:cNvSpPr>
          <p:nvPr>
            <p:ph type="body" sz="quarter" idx="55" hasCustomPrompt="1"/>
          </p:nvPr>
        </p:nvSpPr>
        <p:spPr>
          <a:xfrm>
            <a:off x="995892"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61" name="Rounded Rectangle 60"/>
          <p:cNvSpPr/>
          <p:nvPr userDrawn="1"/>
        </p:nvSpPr>
        <p:spPr>
          <a:xfrm>
            <a:off x="3001698" y="1277393"/>
            <a:ext cx="108000" cy="2403067"/>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 Placeholder 7"/>
          <p:cNvSpPr>
            <a:spLocks noGrp="1"/>
          </p:cNvSpPr>
          <p:nvPr>
            <p:ph type="body" sz="quarter" idx="56" hasCustomPrompt="1"/>
          </p:nvPr>
        </p:nvSpPr>
        <p:spPr>
          <a:xfrm>
            <a:off x="3401486"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2"/>
                </a:solidFill>
                <a:latin typeface="FontAwesome"/>
                <a:cs typeface="FontAwesome"/>
              </a:defRPr>
            </a:lvl1pPr>
          </a:lstStyle>
          <a:p>
            <a:pPr lvl="0"/>
            <a:r>
              <a:rPr lang="es-ES_tradnl" dirty="0" err="1"/>
              <a:t>ico</a:t>
            </a:r>
            <a:endParaRPr lang="es-ES_tradnl" dirty="0"/>
          </a:p>
        </p:txBody>
      </p:sp>
      <p:sp>
        <p:nvSpPr>
          <p:cNvPr id="63" name="Text Placeholder 7"/>
          <p:cNvSpPr>
            <a:spLocks noGrp="1"/>
          </p:cNvSpPr>
          <p:nvPr>
            <p:ph type="body" sz="quarter" idx="57" hasCustomPrompt="1"/>
          </p:nvPr>
        </p:nvSpPr>
        <p:spPr>
          <a:xfrm>
            <a:off x="3929592"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4" name="Text Placeholder 2"/>
          <p:cNvSpPr>
            <a:spLocks noGrp="1"/>
          </p:cNvSpPr>
          <p:nvPr>
            <p:ph type="body" sz="quarter" idx="58" hasCustomPrompt="1"/>
          </p:nvPr>
        </p:nvSpPr>
        <p:spPr>
          <a:xfrm>
            <a:off x="3386142"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65" name="Text Placeholder 7"/>
          <p:cNvSpPr>
            <a:spLocks noGrp="1"/>
          </p:cNvSpPr>
          <p:nvPr>
            <p:ph type="body" sz="quarter" idx="59" hasCustomPrompt="1"/>
          </p:nvPr>
        </p:nvSpPr>
        <p:spPr>
          <a:xfrm>
            <a:off x="3929592"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66" name="Rounded Rectangle 65"/>
          <p:cNvSpPr/>
          <p:nvPr userDrawn="1"/>
        </p:nvSpPr>
        <p:spPr>
          <a:xfrm>
            <a:off x="5998898" y="1277393"/>
            <a:ext cx="108000" cy="2403067"/>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7" name="Text Placeholder 7"/>
          <p:cNvSpPr>
            <a:spLocks noGrp="1"/>
          </p:cNvSpPr>
          <p:nvPr>
            <p:ph type="body" sz="quarter" idx="60" hasCustomPrompt="1"/>
          </p:nvPr>
        </p:nvSpPr>
        <p:spPr>
          <a:xfrm>
            <a:off x="6381224"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3"/>
                </a:solidFill>
                <a:latin typeface="FontAwesome"/>
                <a:cs typeface="FontAwesome"/>
              </a:defRPr>
            </a:lvl1pPr>
          </a:lstStyle>
          <a:p>
            <a:pPr lvl="0"/>
            <a:r>
              <a:rPr lang="es-ES_tradnl" dirty="0" err="1"/>
              <a:t>ico</a:t>
            </a:r>
            <a:endParaRPr lang="es-ES_tradnl" dirty="0"/>
          </a:p>
        </p:txBody>
      </p:sp>
      <p:sp>
        <p:nvSpPr>
          <p:cNvPr id="68" name="Text Placeholder 7"/>
          <p:cNvSpPr>
            <a:spLocks noGrp="1"/>
          </p:cNvSpPr>
          <p:nvPr>
            <p:ph type="body" sz="quarter" idx="61" hasCustomPrompt="1"/>
          </p:nvPr>
        </p:nvSpPr>
        <p:spPr>
          <a:xfrm>
            <a:off x="6909330"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9" name="Text Placeholder 2"/>
          <p:cNvSpPr>
            <a:spLocks noGrp="1"/>
          </p:cNvSpPr>
          <p:nvPr>
            <p:ph type="body" sz="quarter" idx="62" hasCustomPrompt="1"/>
          </p:nvPr>
        </p:nvSpPr>
        <p:spPr>
          <a:xfrm>
            <a:off x="6365880"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70" name="Text Placeholder 7"/>
          <p:cNvSpPr>
            <a:spLocks noGrp="1"/>
          </p:cNvSpPr>
          <p:nvPr>
            <p:ph type="body" sz="quarter" idx="63" hasCustomPrompt="1"/>
          </p:nvPr>
        </p:nvSpPr>
        <p:spPr>
          <a:xfrm>
            <a:off x="6909330"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71"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72"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217430518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57">
                                            <p:txEl>
                                              <p:pRg st="0" end="0"/>
                                            </p:txEl>
                                          </p:spTgt>
                                        </p:tgtEl>
                                        <p:attrNameLst>
                                          <p:attrName>style.visibility</p:attrName>
                                        </p:attrNameLst>
                                      </p:cBhvr>
                                      <p:to>
                                        <p:strVal val="visible"/>
                                      </p:to>
                                    </p:set>
                                    <p:anim calcmode="lin" valueType="num">
                                      <p:cBhvr>
                                        <p:cTn id="21" dur="3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22" dur="3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23" dur="300"/>
                                        <p:tgtEl>
                                          <p:spTgt spid="57">
                                            <p:txEl>
                                              <p:pRg st="0" end="0"/>
                                            </p:txEl>
                                          </p:spTgt>
                                        </p:tgtEl>
                                      </p:cBhvr>
                                    </p:animEffect>
                                  </p:childTnLst>
                                </p:cTn>
                              </p:par>
                              <p:par>
                                <p:cTn id="24" presetID="42" presetClass="entr" presetSubtype="0" fill="hold" grpId="0" nodeType="withEffect">
                                  <p:stCondLst>
                                    <p:cond delay="200"/>
                                  </p:stCondLst>
                                  <p:childTnLst>
                                    <p:set>
                                      <p:cBhvr>
                                        <p:cTn id="25" dur="1" fill="hold">
                                          <p:stCondLst>
                                            <p:cond delay="0"/>
                                          </p:stCondLst>
                                        </p:cTn>
                                        <p:tgtEl>
                                          <p:spTgt spid="58">
                                            <p:txEl>
                                              <p:pRg st="0" end="0"/>
                                            </p:txEl>
                                          </p:spTgt>
                                        </p:tgtEl>
                                        <p:attrNameLst>
                                          <p:attrName>style.visibility</p:attrName>
                                        </p:attrNameLst>
                                      </p:cBhvr>
                                      <p:to>
                                        <p:strVal val="visible"/>
                                      </p:to>
                                    </p:set>
                                    <p:animEffect transition="in" filter="fade">
                                      <p:cBhvr>
                                        <p:cTn id="26" dur="500"/>
                                        <p:tgtEl>
                                          <p:spTgt spid="58">
                                            <p:txEl>
                                              <p:pRg st="0" end="0"/>
                                            </p:txEl>
                                          </p:spTgt>
                                        </p:tgtEl>
                                      </p:cBhvr>
                                    </p:animEffect>
                                    <p:anim calcmode="lin" valueType="num">
                                      <p:cBhvr>
                                        <p:cTn id="2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58">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800"/>
                                  </p:st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fade">
                                      <p:cBhvr>
                                        <p:cTn id="31" dur="500"/>
                                        <p:tgtEl>
                                          <p:spTgt spid="59">
                                            <p:txEl>
                                              <p:pRg st="0" end="0"/>
                                            </p:txEl>
                                          </p:spTgt>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60">
                                            <p:txEl>
                                              <p:pRg st="0" end="0"/>
                                            </p:txEl>
                                          </p:spTgt>
                                        </p:tgtEl>
                                        <p:attrNameLst>
                                          <p:attrName>style.visibility</p:attrName>
                                        </p:attrNameLst>
                                      </p:cBhvr>
                                      <p:to>
                                        <p:strVal val="visible"/>
                                      </p:to>
                                    </p:set>
                                    <p:animEffect transition="in" filter="fade">
                                      <p:cBhvr>
                                        <p:cTn id="34" dur="400"/>
                                        <p:tgtEl>
                                          <p:spTgt spid="60">
                                            <p:txEl>
                                              <p:pRg st="0" end="0"/>
                                            </p:txEl>
                                          </p:spTgt>
                                        </p:tgtEl>
                                      </p:cBhvr>
                                    </p:animEffect>
                                    <p:anim calcmode="lin" valueType="num">
                                      <p:cBhvr>
                                        <p:cTn id="35"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36" dur="400" fill="hold"/>
                                        <p:tgtEl>
                                          <p:spTgt spid="60">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62">
                                            <p:txEl>
                                              <p:pRg st="0" end="0"/>
                                            </p:txEl>
                                          </p:spTgt>
                                        </p:tgtEl>
                                        <p:attrNameLst>
                                          <p:attrName>style.visibility</p:attrName>
                                        </p:attrNameLst>
                                      </p:cBhvr>
                                      <p:to>
                                        <p:strVal val="visible"/>
                                      </p:to>
                                    </p:set>
                                    <p:anim calcmode="lin" valueType="num">
                                      <p:cBhvr>
                                        <p:cTn id="44"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62">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63">
                                            <p:txEl>
                                              <p:pRg st="0" end="0"/>
                                            </p:txEl>
                                          </p:spTgt>
                                        </p:tgtEl>
                                        <p:attrNameLst>
                                          <p:attrName>style.visibility</p:attrName>
                                        </p:attrNameLst>
                                      </p:cBhvr>
                                      <p:to>
                                        <p:strVal val="visible"/>
                                      </p:to>
                                    </p:set>
                                    <p:animEffect transition="in" filter="fade">
                                      <p:cBhvr>
                                        <p:cTn id="49" dur="500"/>
                                        <p:tgtEl>
                                          <p:spTgt spid="63">
                                            <p:txEl>
                                              <p:pRg st="0" end="0"/>
                                            </p:txEl>
                                          </p:spTgt>
                                        </p:tgtEl>
                                      </p:cBhvr>
                                    </p:animEffect>
                                    <p:anim calcmode="lin" valueType="num">
                                      <p:cBhvr>
                                        <p:cTn id="5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63">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64">
                                            <p:txEl>
                                              <p:pRg st="0" end="0"/>
                                            </p:txEl>
                                          </p:spTgt>
                                        </p:tgtEl>
                                        <p:attrNameLst>
                                          <p:attrName>style.visibility</p:attrName>
                                        </p:attrNameLst>
                                      </p:cBhvr>
                                      <p:to>
                                        <p:strVal val="visible"/>
                                      </p:to>
                                    </p:set>
                                    <p:animEffect transition="in" filter="fade">
                                      <p:cBhvr>
                                        <p:cTn id="54" dur="500"/>
                                        <p:tgtEl>
                                          <p:spTgt spid="64">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5">
                                            <p:txEl>
                                              <p:pRg st="0" end="0"/>
                                            </p:txEl>
                                          </p:spTgt>
                                        </p:tgtEl>
                                        <p:attrNameLst>
                                          <p:attrName>style.visibility</p:attrName>
                                        </p:attrNameLst>
                                      </p:cBhvr>
                                      <p:to>
                                        <p:strVal val="visible"/>
                                      </p:to>
                                    </p:set>
                                    <p:animEffect transition="in" filter="fade">
                                      <p:cBhvr>
                                        <p:cTn id="57" dur="400"/>
                                        <p:tgtEl>
                                          <p:spTgt spid="65">
                                            <p:txEl>
                                              <p:pRg st="0" end="0"/>
                                            </p:txEl>
                                          </p:spTgt>
                                        </p:tgtEl>
                                      </p:cBhvr>
                                    </p:animEffect>
                                    <p:anim calcmode="lin" valueType="num">
                                      <p:cBhvr>
                                        <p:cTn id="58"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22" presetClass="entr" presetSubtype="4" fill="hold" grpId="0" nodeType="after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down)">
                                      <p:cBhvr>
                                        <p:cTn id="63" dur="500"/>
                                        <p:tgtEl>
                                          <p:spTgt spid="66"/>
                                        </p:tgtEl>
                                      </p:cBhvr>
                                    </p:animEffect>
                                  </p:childTnLst>
                                </p:cTn>
                              </p:par>
                            </p:childTnLst>
                          </p:cTn>
                        </p:par>
                        <p:par>
                          <p:cTn id="64" fill="hold">
                            <p:stCondLst>
                              <p:cond delay="2500"/>
                            </p:stCondLst>
                            <p:childTnLst>
                              <p:par>
                                <p:cTn id="65" presetID="53" presetClass="entr" presetSubtype="16" fill="hold" grpId="0" nodeType="afterEffect">
                                  <p:stCondLst>
                                    <p:cond delay="0"/>
                                  </p:stCondLst>
                                  <p:childTnLst>
                                    <p:set>
                                      <p:cBhvr>
                                        <p:cTn id="66" dur="1" fill="hold">
                                          <p:stCondLst>
                                            <p:cond delay="0"/>
                                          </p:stCondLst>
                                        </p:cTn>
                                        <p:tgtEl>
                                          <p:spTgt spid="67">
                                            <p:txEl>
                                              <p:pRg st="0" end="0"/>
                                            </p:txEl>
                                          </p:spTgt>
                                        </p:tgtEl>
                                        <p:attrNameLst>
                                          <p:attrName>style.visibility</p:attrName>
                                        </p:attrNameLst>
                                      </p:cBhvr>
                                      <p:to>
                                        <p:strVal val="visible"/>
                                      </p:to>
                                    </p:set>
                                    <p:anim calcmode="lin" valueType="num">
                                      <p:cBhvr>
                                        <p:cTn id="67"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6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68">
                                            <p:txEl>
                                              <p:pRg st="0" end="0"/>
                                            </p:txEl>
                                          </p:spTgt>
                                        </p:tgtEl>
                                        <p:attrNameLst>
                                          <p:attrName>style.visibility</p:attrName>
                                        </p:attrNameLst>
                                      </p:cBhvr>
                                      <p:to>
                                        <p:strVal val="visible"/>
                                      </p:to>
                                    </p:set>
                                    <p:animEffect transition="in" filter="fade">
                                      <p:cBhvr>
                                        <p:cTn id="72" dur="500"/>
                                        <p:tgtEl>
                                          <p:spTgt spid="68">
                                            <p:txEl>
                                              <p:pRg st="0" end="0"/>
                                            </p:txEl>
                                          </p:spTgt>
                                        </p:tgtEl>
                                      </p:cBhvr>
                                    </p:animEffect>
                                    <p:anim calcmode="lin" valueType="num">
                                      <p:cBhvr>
                                        <p:cTn id="73"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68">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69">
                                            <p:txEl>
                                              <p:pRg st="0" end="0"/>
                                            </p:txEl>
                                          </p:spTgt>
                                        </p:tgtEl>
                                        <p:attrNameLst>
                                          <p:attrName>style.visibility</p:attrName>
                                        </p:attrNameLst>
                                      </p:cBhvr>
                                      <p:to>
                                        <p:strVal val="visible"/>
                                      </p:to>
                                    </p:set>
                                    <p:animEffect transition="in" filter="fade">
                                      <p:cBhvr>
                                        <p:cTn id="77" dur="500"/>
                                        <p:tgtEl>
                                          <p:spTgt spid="69">
                                            <p:txEl>
                                              <p:pRg st="0" end="0"/>
                                            </p:txEl>
                                          </p:spTgt>
                                        </p:tgtEl>
                                      </p:cBhvr>
                                    </p:animEffect>
                                  </p:childTnLst>
                                </p:cTn>
                              </p:par>
                              <p:par>
                                <p:cTn id="78" presetID="42" presetClass="entr" presetSubtype="0" fill="hold" grpId="0" nodeType="withEffect">
                                  <p:stCondLst>
                                    <p:cond delay="200"/>
                                  </p:stCondLst>
                                  <p:childTnLst>
                                    <p:set>
                                      <p:cBhvr>
                                        <p:cTn id="79" dur="1" fill="hold">
                                          <p:stCondLst>
                                            <p:cond delay="0"/>
                                          </p:stCondLst>
                                        </p:cTn>
                                        <p:tgtEl>
                                          <p:spTgt spid="70">
                                            <p:txEl>
                                              <p:pRg st="0" end="0"/>
                                            </p:txEl>
                                          </p:spTgt>
                                        </p:tgtEl>
                                        <p:attrNameLst>
                                          <p:attrName>style.visibility</p:attrName>
                                        </p:attrNameLst>
                                      </p:cBhvr>
                                      <p:to>
                                        <p:strVal val="visible"/>
                                      </p:to>
                                    </p:set>
                                    <p:animEffect transition="in" filter="fade">
                                      <p:cBhvr>
                                        <p:cTn id="80" dur="400"/>
                                        <p:tgtEl>
                                          <p:spTgt spid="70">
                                            <p:txEl>
                                              <p:pRg st="0" end="0"/>
                                            </p:txEl>
                                          </p:spTgt>
                                        </p:tgtEl>
                                      </p:cBhvr>
                                    </p:animEffect>
                                    <p:anim calcmode="lin" valueType="num">
                                      <p:cBhvr>
                                        <p:cTn id="81"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82" dur="400" fill="hold"/>
                                        <p:tgtEl>
                                          <p:spTgt spid="70">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71">
                                            <p:txEl>
                                              <p:pRg st="0" end="0"/>
                                            </p:txEl>
                                          </p:spTgt>
                                        </p:tgtEl>
                                        <p:attrNameLst>
                                          <p:attrName>style.visibility</p:attrName>
                                        </p:attrNameLst>
                                      </p:cBhvr>
                                      <p:to>
                                        <p:strVal val="visible"/>
                                      </p:to>
                                    </p:set>
                                    <p:animEffect transition="in" filter="fade">
                                      <p:cBhvr>
                                        <p:cTn id="85" dur="500"/>
                                        <p:tgtEl>
                                          <p:spTgt spid="71">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72">
                                            <p:txEl>
                                              <p:pRg st="0" end="0"/>
                                            </p:txEl>
                                          </p:spTgt>
                                        </p:tgtEl>
                                        <p:attrNameLst>
                                          <p:attrName>style.visibility</p:attrName>
                                        </p:attrNameLst>
                                      </p:cBhvr>
                                      <p:to>
                                        <p:strVal val="visible"/>
                                      </p:to>
                                    </p:set>
                                    <p:animEffect transition="in" filter="fade">
                                      <p:cBhvr>
                                        <p:cTn id="88" dur="400"/>
                                        <p:tgtEl>
                                          <p:spTgt spid="72">
                                            <p:txEl>
                                              <p:pRg st="0" end="0"/>
                                            </p:txEl>
                                          </p:spTgt>
                                        </p:tgtEl>
                                      </p:cBhvr>
                                    </p:animEffect>
                                    <p:anim calcmode="lin" valueType="num">
                                      <p:cBhvr>
                                        <p:cTn id="89"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300" fill="hold"/>
                        <p:tgtEl>
                          <p:spTgt spid="57"/>
                        </p:tgtEl>
                        <p:attrNameLst>
                          <p:attrName>ppt_w</p:attrName>
                        </p:attrNameLst>
                      </p:cBhvr>
                      <p:tavLst>
                        <p:tav tm="0">
                          <p:val>
                            <p:fltVal val="0"/>
                          </p:val>
                        </p:tav>
                        <p:tav tm="100000">
                          <p:val>
                            <p:strVal val="#ppt_w"/>
                          </p:val>
                        </p:tav>
                      </p:tavLst>
                    </p:anim>
                    <p:anim calcmode="lin" valueType="num">
                      <p:cBhvr>
                        <p:cTn dur="300" fill="hold"/>
                        <p:tgtEl>
                          <p:spTgt spid="57"/>
                        </p:tgtEl>
                        <p:attrNameLst>
                          <p:attrName>ppt_h</p:attrName>
                        </p:attrNameLst>
                      </p:cBhvr>
                      <p:tavLst>
                        <p:tav tm="0">
                          <p:val>
                            <p:fltVal val="0"/>
                          </p:val>
                        </p:tav>
                        <p:tav tm="100000">
                          <p:val>
                            <p:strVal val="#ppt_h"/>
                          </p:val>
                        </p:tav>
                      </p:tavLst>
                    </p:anim>
                    <p:animEffect transition="in" filter="fade">
                      <p:cBhvr>
                        <p:cTn dur="3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anim calcmode="lin" valueType="num">
                      <p:cBhvr>
                        <p:cTn dur="500" fill="hold"/>
                        <p:tgtEl>
                          <p:spTgt spid="58"/>
                        </p:tgtEl>
                        <p:attrNameLst>
                          <p:attrName>ppt_x</p:attrName>
                        </p:attrNameLst>
                      </p:cBhvr>
                      <p:tavLst>
                        <p:tav tm="0">
                          <p:val>
                            <p:strVal val="#ppt_x"/>
                          </p:val>
                        </p:tav>
                        <p:tav tm="100000">
                          <p:val>
                            <p:strVal val="#ppt_x"/>
                          </p:val>
                        </p:tav>
                      </p:tavLst>
                    </p:anim>
                    <p:anim calcmode="lin" valueType="num">
                      <p:cBhvr>
                        <p:cTn dur="5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10" presetClass="entr" presetSubtype="0" fill="hold" nodeType="withEffect">
                  <p:stCondLst>
                    <p:cond delay="8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animBg="1"/>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animBg="1"/>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anim calcmode="lin" valueType="num">
                      <p:cBhvr>
                        <p:cTn dur="500" fill="hold"/>
                        <p:tgtEl>
                          <p:spTgt spid="68"/>
                        </p:tgtEl>
                        <p:attrNameLst>
                          <p:attrName>ppt_x</p:attrName>
                        </p:attrNameLst>
                      </p:cBhvr>
                      <p:tavLst>
                        <p:tav tm="0">
                          <p:val>
                            <p:strVal val="#ppt_x"/>
                          </p:val>
                        </p:tav>
                        <p:tav tm="100000">
                          <p:val>
                            <p:strVal val="#ppt_x"/>
                          </p:val>
                        </p:tav>
                      </p:tavLst>
                    </p:anim>
                    <p:anim calcmode="lin" valueType="num">
                      <p:cBhvr>
                        <p:cTn dur="5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10" presetClass="entr" presetSubtype="0"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notesSlide" Target="../notesSlides/notesSlide27.xml"/><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notesSlide" Target="../notesSlides/notesSlide3.xml"/><Relationship Id="rId4" Type="http://schemas.openxmlformats.org/officeDocument/2006/relationships/slideLayout" Target="../slideLayouts/slideLayout1.xml"/><Relationship Id="rId9" Type="http://schemas.openxmlformats.org/officeDocument/2006/relationships/hyperlink" Target="http://www.namoc.org/xwzx/zt/jd95zn/shzygmhjssq/201607/t20160706_299925.ht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notesSlide" Target="../notesSlides/notesSlide37.xml"/><Relationship Id="rId4"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53.xml"/><Relationship Id="rId18" Type="http://schemas.openxmlformats.org/officeDocument/2006/relationships/slide" Target="slide41.xml"/><Relationship Id="rId3" Type="http://schemas.openxmlformats.org/officeDocument/2006/relationships/tags" Target="../tags/tag4.xml"/><Relationship Id="rId7" Type="http://schemas.openxmlformats.org/officeDocument/2006/relationships/image" Target="../media/image5.png"/><Relationship Id="rId12" Type="http://schemas.openxmlformats.org/officeDocument/2006/relationships/slide" Target="slide44.xml"/><Relationship Id="rId17" Type="http://schemas.openxmlformats.org/officeDocument/2006/relationships/slide" Target="slide59.xml"/><Relationship Id="rId2" Type="http://schemas.openxmlformats.org/officeDocument/2006/relationships/audio" Target="../media/media1.mp3"/><Relationship Id="rId16" Type="http://schemas.openxmlformats.org/officeDocument/2006/relationships/slide" Target="slide47.xml"/><Relationship Id="rId1" Type="http://schemas.microsoft.com/office/2007/relationships/media" Target="../media/media1.mp3"/><Relationship Id="rId6" Type="http://schemas.openxmlformats.org/officeDocument/2006/relationships/image" Target="../media/image4.jpg"/><Relationship Id="rId11" Type="http://schemas.openxmlformats.org/officeDocument/2006/relationships/slide" Target="slide31.xml"/><Relationship Id="rId5" Type="http://schemas.openxmlformats.org/officeDocument/2006/relationships/notesSlide" Target="../notesSlides/notesSlide5.xml"/><Relationship Id="rId15" Type="http://schemas.openxmlformats.org/officeDocument/2006/relationships/slide" Target="slide56.xml"/><Relationship Id="rId10" Type="http://schemas.openxmlformats.org/officeDocument/2006/relationships/slide" Target="slide28.xml"/><Relationship Id="rId19" Type="http://schemas.openxmlformats.org/officeDocument/2006/relationships/slide" Target="slide34.xml"/><Relationship Id="rId4" Type="http://schemas.openxmlformats.org/officeDocument/2006/relationships/slideLayout" Target="../slideLayouts/slideLayout1.xml"/><Relationship Id="rId9" Type="http://schemas.openxmlformats.org/officeDocument/2006/relationships/slide" Target="slide38.xml"/><Relationship Id="rId14" Type="http://schemas.openxmlformats.org/officeDocument/2006/relationships/slide" Target="slide50.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image" Target="../media/image4.jpg"/><Relationship Id="rId7" Type="http://schemas.openxmlformats.org/officeDocument/2006/relationships/slide" Target="slide26.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7.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62.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jpg"/><Relationship Id="rId5" Type="http://schemas.openxmlformats.org/officeDocument/2006/relationships/notesSlide" Target="../notesSlides/notesSlide62.xml"/><Relationship Id="rId4"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jpg"/><Relationship Id="rId7" Type="http://schemas.openxmlformats.org/officeDocument/2006/relationships/hyperlink" Target="https://www.12371.cn/2020/04/01/VIDE1585736165871337.s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hyperlink" Target="https://www.12371.cn/2020/04/01/VIDE1585736164213229.shtml" TargetMode="External"/><Relationship Id="rId5" Type="http://schemas.openxmlformats.org/officeDocument/2006/relationships/hyperlink" Target="https://www.12371.cn/2020/10/12/VIDA1602474174035898.shtml" TargetMode="External"/><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hyperlink" Target="https://www.12371.cn/2020/04/01/VIDE1585736166053349.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6" name="Text Placeholder 12"/>
          <p:cNvSpPr txBox="1">
            <a:spLocks/>
          </p:cNvSpPr>
          <p:nvPr/>
        </p:nvSpPr>
        <p:spPr>
          <a:xfrm>
            <a:off x="1979712" y="1563929"/>
            <a:ext cx="5400600" cy="1007821"/>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rgbClr val="AE0E16"/>
                </a:solidFill>
                <a:latin typeface="李旭科书法" pitchFamily="2" charset="-122"/>
                <a:ea typeface="李旭科书法" pitchFamily="2" charset="-122"/>
              </a:rPr>
              <a:t>社会主义革命和建设时期</a:t>
            </a:r>
            <a:endParaRPr lang="en-GB" sz="3600" dirty="0">
              <a:solidFill>
                <a:srgbClr val="AE0E16"/>
              </a:solidFill>
              <a:latin typeface="李旭科书法" pitchFamily="2" charset="-122"/>
              <a:ea typeface="李旭科书法" pitchFamily="2" charset="-122"/>
            </a:endParaRPr>
          </a:p>
        </p:txBody>
      </p:sp>
      <p:sp>
        <p:nvSpPr>
          <p:cNvPr id="7" name="Freeform 5"/>
          <p:cNvSpPr>
            <a:spLocks/>
          </p:cNvSpPr>
          <p:nvPr/>
        </p:nvSpPr>
        <p:spPr bwMode="auto">
          <a:xfrm>
            <a:off x="755576" y="627162"/>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6"/>
          <a:stretch>
            <a:fillRect/>
          </a:stretch>
        </p:blipFill>
        <p:spPr>
          <a:xfrm>
            <a:off x="4008989" y="-740618"/>
            <a:ext cx="609600" cy="609600"/>
          </a:xfrm>
          <a:prstGeom prst="rect">
            <a:avLst/>
          </a:prstGeom>
        </p:spPr>
      </p:pic>
      <p:sp>
        <p:nvSpPr>
          <p:cNvPr id="9" name="Text Placeholder 12">
            <a:extLst>
              <a:ext uri="{FF2B5EF4-FFF2-40B4-BE49-F238E27FC236}">
                <a16:creationId xmlns:a16="http://schemas.microsoft.com/office/drawing/2014/main" id="{72343AA8-0E18-452D-AE90-3E7E03DABF17}"/>
              </a:ext>
            </a:extLst>
          </p:cNvPr>
          <p:cNvSpPr txBox="1">
            <a:spLocks/>
          </p:cNvSpPr>
          <p:nvPr/>
        </p:nvSpPr>
        <p:spPr>
          <a:xfrm>
            <a:off x="1655676" y="2651056"/>
            <a:ext cx="6048672" cy="515069"/>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dirty="0">
                <a:solidFill>
                  <a:srgbClr val="AE0E16"/>
                </a:solidFill>
                <a:latin typeface="微软雅黑" panose="020B0503020204020204" pitchFamily="34" charset="-122"/>
                <a:ea typeface="微软雅黑" panose="020B0503020204020204" pitchFamily="34" charset="-122"/>
              </a:rPr>
              <a:t>Socialist Revolution and Construction</a:t>
            </a:r>
          </a:p>
          <a:p>
            <a:r>
              <a:rPr lang="en-GB" sz="1800" dirty="0">
                <a:solidFill>
                  <a:srgbClr val="AE0E16"/>
                </a:solidFill>
                <a:latin typeface="微软雅黑" panose="020B0503020204020204" pitchFamily="34" charset="-122"/>
                <a:ea typeface="微软雅黑" panose="020B0503020204020204" pitchFamily="34" charset="-122"/>
              </a:rPr>
              <a:t>1949-1978</a:t>
            </a:r>
          </a:p>
        </p:txBody>
      </p:sp>
    </p:spTree>
    <p:extLst>
      <p:ext uri="{BB962C8B-B14F-4D97-AF65-F5344CB8AC3E}">
        <p14:creationId xmlns:p14="http://schemas.microsoft.com/office/powerpoint/2010/main" val="387233576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31"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fltVal val="0"/>
                                          </p:val>
                                        </p:tav>
                                        <p:tav tm="100000">
                                          <p:val>
                                            <p:strVal val="#ppt_w"/>
                                          </p:val>
                                        </p:tav>
                                      </p:tavLst>
                                    </p:anim>
                                    <p:anim calcmode="lin" valueType="num">
                                      <p:cBhvr>
                                        <p:cTn id="10" dur="1000" fill="hold"/>
                                        <p:tgtEl>
                                          <p:spTgt spid="7"/>
                                        </p:tgtEl>
                                        <p:attrNameLst>
                                          <p:attrName>ppt_h</p:attrName>
                                        </p:attrNameLst>
                                      </p:cBhvr>
                                      <p:tavLst>
                                        <p:tav tm="0">
                                          <p:val>
                                            <p:fltVal val="0"/>
                                          </p:val>
                                        </p:tav>
                                        <p:tav tm="100000">
                                          <p:val>
                                            <p:strVal val="#ppt_h"/>
                                          </p:val>
                                        </p:tav>
                                      </p:tavLst>
                                    </p:anim>
                                    <p:anim calcmode="lin" valueType="num">
                                      <p:cBhvr>
                                        <p:cTn id="11" dur="1000" fill="hold"/>
                                        <p:tgtEl>
                                          <p:spTgt spid="7"/>
                                        </p:tgtEl>
                                        <p:attrNameLst>
                                          <p:attrName>style.rotation</p:attrName>
                                        </p:attrNameLst>
                                      </p:cBhvr>
                                      <p:tavLst>
                                        <p:tav tm="0">
                                          <p:val>
                                            <p:fltVal val="90"/>
                                          </p:val>
                                        </p:tav>
                                        <p:tav tm="100000">
                                          <p:val>
                                            <p:fltVal val="0"/>
                                          </p:val>
                                        </p:tav>
                                      </p:tavLst>
                                    </p:anim>
                                    <p:animEffect transition="in" filter="fade">
                                      <p:cBhvr>
                                        <p:cTn id="12" dur="1000"/>
                                        <p:tgtEl>
                                          <p:spTgt spid="7"/>
                                        </p:tgtEl>
                                      </p:cBhvr>
                                    </p:animEffect>
                                  </p:childTnLst>
                                </p:cTn>
                              </p:par>
                              <p:par>
                                <p:cTn id="13" presetID="41" presetClass="entr" presetSubtype="0" fill="hold" grpId="0" nodeType="withEffect">
                                  <p:stCondLst>
                                    <p:cond delay="9000"/>
                                  </p:stCondLst>
                                  <p:iterate type="lt">
                                    <p:tmPct val="20000"/>
                                  </p:iterate>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20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20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17" dur="20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20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2000" tmFilter="0,0; .5, 1; 1, 1"/>
                                        <p:tgtEl>
                                          <p:spTgt spid="6">
                                            <p:txEl>
                                              <p:pRg st="0" end="0"/>
                                            </p:txEl>
                                          </p:spTgt>
                                        </p:tgtEl>
                                      </p:cBhvr>
                                    </p:animEffect>
                                  </p:childTnLst>
                                </p:cTn>
                              </p:par>
                              <p:par>
                                <p:cTn id="20" presetID="2" presetClass="entr" presetSubtype="2" decel="30000" fill="hold" grpId="0" nodeType="withEffect">
                                  <p:stCondLst>
                                    <p:cond delay="5500"/>
                                  </p:stCondLst>
                                  <p:iterate type="lt">
                                    <p:tmPct val="20000"/>
                                  </p:iterate>
                                  <p:childTnLst>
                                    <p:set>
                                      <p:cBhvr>
                                        <p:cTn id="21" dur="1" fill="hold">
                                          <p:stCondLst>
                                            <p:cond delay="0"/>
                                          </p:stCondLst>
                                        </p:cTn>
                                        <p:tgtEl>
                                          <p:spTgt spid="9">
                                            <p:txEl>
                                              <p:pRg st="0" end="0"/>
                                            </p:txEl>
                                          </p:spTgt>
                                        </p:tgtEl>
                                        <p:attrNameLst>
                                          <p:attrName>style.visibility</p:attrName>
                                        </p:attrNameLst>
                                      </p:cBhvr>
                                      <p:to>
                                        <p:strVal val="visible"/>
                                      </p:to>
                                    </p:set>
                                    <p:anim calcmode="lin" valueType="num">
                                      <p:cBhvr additive="base">
                                        <p:cTn id="22" dur="10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3" dur="1000" fill="hold"/>
                                        <p:tgtEl>
                                          <p:spTgt spid="9">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30000" fill="hold" grpId="0" nodeType="withEffect">
                                  <p:stCondLst>
                                    <p:cond delay="5500"/>
                                  </p:stCondLst>
                                  <p:iterate type="lt">
                                    <p:tmPct val="20000"/>
                                  </p:iterate>
                                  <p:childTnLst>
                                    <p:set>
                                      <p:cBhvr>
                                        <p:cTn id="25" dur="1" fill="hold">
                                          <p:stCondLst>
                                            <p:cond delay="0"/>
                                          </p:stCondLst>
                                        </p:cTn>
                                        <p:tgtEl>
                                          <p:spTgt spid="9">
                                            <p:txEl>
                                              <p:pRg st="1" end="1"/>
                                            </p:txEl>
                                          </p:spTgt>
                                        </p:tgtEl>
                                        <p:attrNameLst>
                                          <p:attrName>style.visibility</p:attrName>
                                        </p:attrNameLst>
                                      </p:cBhvr>
                                      <p:to>
                                        <p:strVal val="visible"/>
                                      </p:to>
                                    </p:set>
                                    <p:anim calcmode="lin" valueType="num">
                                      <p:cBhvr additive="base">
                                        <p:cTn id="26" dur="1000" fill="hold"/>
                                        <p:tgtEl>
                                          <p:spTgt spid="9">
                                            <p:txEl>
                                              <p:pRg st="1" end="1"/>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hold" display="0">
                  <p:stCondLst>
                    <p:cond delay="indefinite"/>
                  </p:stCondLst>
                  <p:endCondLst>
                    <p:cond evt="onStopAudio" delay="0">
                      <p:tgtEl>
                        <p:sldTgt/>
                      </p:tgtEl>
                    </p:cond>
                  </p:endCondLst>
                </p:cTn>
                <p:tgtEl>
                  <p:spTgt spid="10"/>
                </p:tgtEl>
              </p:cMediaNode>
            </p:audio>
          </p:childTnLst>
        </p:cTn>
      </p:par>
    </p:tnLst>
    <p:bldLst>
      <p:bldP spid="6" grpId="0" build="allAtOnce"/>
      <p:bldP spid="7" grpId="0" animBg="1"/>
      <p:bldP spid="9"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2110649" y="1491629"/>
            <a:ext cx="4749757" cy="2552365"/>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defRPr/>
            </a:pPr>
            <a:r>
              <a:rPr lang="zh-CN" altLang="en-US" dirty="0"/>
              <a:t>     </a:t>
            </a:r>
            <a:r>
              <a:rPr lang="zh-CN" altLang="en-US" b="0" i="0" dirty="0">
                <a:solidFill>
                  <a:srgbClr val="666666"/>
                </a:solidFill>
                <a:effectLst/>
                <a:latin typeface="微软雅黑" panose="020B0503020204020204" pitchFamily="34" charset="-122"/>
                <a:ea typeface="微软雅黑" panose="020B0503020204020204" pitchFamily="34" charset="-122"/>
              </a:rPr>
              <a:t>从</a:t>
            </a:r>
            <a:r>
              <a:rPr lang="en-US" altLang="zh-CN" b="0" i="0" dirty="0">
                <a:solidFill>
                  <a:srgbClr val="666666"/>
                </a:solidFill>
                <a:effectLst/>
                <a:latin typeface="微软雅黑" panose="020B0503020204020204" pitchFamily="34" charset="-122"/>
                <a:ea typeface="微软雅黑" panose="020B0503020204020204" pitchFamily="34" charset="-122"/>
              </a:rPr>
              <a:t>1949</a:t>
            </a:r>
            <a:r>
              <a:rPr lang="zh-CN" altLang="en-US" b="0" i="0" dirty="0">
                <a:solidFill>
                  <a:srgbClr val="666666"/>
                </a:solidFill>
                <a:effectLst/>
                <a:latin typeface="微软雅黑" panose="020B0503020204020204" pitchFamily="34" charset="-122"/>
                <a:ea typeface="微软雅黑" panose="020B0503020204020204" pitchFamily="34" charset="-122"/>
              </a:rPr>
              <a:t>年中华人民共和国成立到</a:t>
            </a:r>
            <a:r>
              <a:rPr lang="en-US" altLang="zh-CN" b="0" i="0" dirty="0">
                <a:solidFill>
                  <a:srgbClr val="666666"/>
                </a:solidFill>
                <a:effectLst/>
                <a:latin typeface="微软雅黑" panose="020B0503020204020204" pitchFamily="34" charset="-122"/>
                <a:ea typeface="微软雅黑" panose="020B0503020204020204" pitchFamily="34" charset="-122"/>
              </a:rPr>
              <a:t>1978</a:t>
            </a:r>
            <a:r>
              <a:rPr lang="zh-CN" altLang="en-US" b="0" i="0" dirty="0">
                <a:solidFill>
                  <a:srgbClr val="666666"/>
                </a:solidFill>
                <a:effectLst/>
                <a:latin typeface="微软雅黑" panose="020B0503020204020204" pitchFamily="34" charset="-122"/>
                <a:ea typeface="微软雅黑" panose="020B0503020204020204" pitchFamily="34" charset="-122"/>
              </a:rPr>
              <a:t>年党的十一届三中全会召开，是我国社会主义革命和建设时期，也是百年党史中一段非常重要的时期，创造性地完成了社会主义改造，实现了从新民主主义向社会主义的过渡，确立了社会主义基本制度，在此基础上开始了社会主义建设道路的艰辛探索，开启了在社会主义道路上实现中华民族伟大复兴的征程，从</a:t>
            </a:r>
            <a:r>
              <a:rPr lang="en-US" altLang="zh-CN" b="0" i="0" dirty="0">
                <a:solidFill>
                  <a:srgbClr val="666666"/>
                </a:solidFill>
                <a:effectLst/>
                <a:latin typeface="微软雅黑" panose="020B0503020204020204" pitchFamily="34" charset="-122"/>
                <a:ea typeface="微软雅黑" panose="020B0503020204020204" pitchFamily="34" charset="-122"/>
              </a:rPr>
              <a:t>1956</a:t>
            </a:r>
            <a:r>
              <a:rPr lang="zh-CN" altLang="en-US" b="0" i="0" dirty="0">
                <a:solidFill>
                  <a:srgbClr val="666666"/>
                </a:solidFill>
                <a:effectLst/>
                <a:latin typeface="微软雅黑" panose="020B0503020204020204" pitchFamily="34" charset="-122"/>
                <a:ea typeface="微软雅黑" panose="020B0503020204020204" pitchFamily="34" charset="-122"/>
              </a:rPr>
              <a:t>年至</a:t>
            </a:r>
            <a:r>
              <a:rPr lang="en-US" altLang="zh-CN" b="0" i="0" dirty="0">
                <a:solidFill>
                  <a:srgbClr val="666666"/>
                </a:solidFill>
                <a:effectLst/>
                <a:latin typeface="微软雅黑" panose="020B0503020204020204" pitchFamily="34" charset="-122"/>
                <a:ea typeface="微软雅黑" panose="020B0503020204020204" pitchFamily="34" charset="-122"/>
              </a:rPr>
              <a:t>1976</a:t>
            </a:r>
            <a:r>
              <a:rPr lang="zh-CN" altLang="en-US" b="0" i="0" dirty="0">
                <a:solidFill>
                  <a:srgbClr val="666666"/>
                </a:solidFill>
                <a:effectLst/>
                <a:latin typeface="微软雅黑" panose="020B0503020204020204" pitchFamily="34" charset="-122"/>
                <a:ea typeface="微软雅黑" panose="020B0503020204020204" pitchFamily="34" charset="-122"/>
              </a:rPr>
              <a:t>年的</a:t>
            </a:r>
            <a:r>
              <a:rPr lang="en-US" altLang="zh-CN" b="0" i="0" dirty="0">
                <a:solidFill>
                  <a:srgbClr val="666666"/>
                </a:solidFill>
                <a:effectLst/>
                <a:latin typeface="微软雅黑" panose="020B0503020204020204" pitchFamily="34" charset="-122"/>
                <a:ea typeface="微软雅黑" panose="020B0503020204020204" pitchFamily="34" charset="-122"/>
              </a:rPr>
              <a:t>20</a:t>
            </a:r>
            <a:r>
              <a:rPr lang="zh-CN" altLang="en-US" b="0" i="0" dirty="0">
                <a:solidFill>
                  <a:srgbClr val="666666"/>
                </a:solidFill>
                <a:effectLst/>
                <a:latin typeface="微软雅黑" panose="020B0503020204020204" pitchFamily="34" charset="-122"/>
                <a:ea typeface="微软雅黑" panose="020B0503020204020204" pitchFamily="34" charset="-122"/>
              </a:rPr>
              <a:t>年间，虽然经历了“大跃进、文化大革命”等时期的重大曲折，但中国共产党人始终坚定理想信念，不断加强政治建设，取得了很大成就，积累了极其宝贵的经验教训，为中国特色社会主义的形成做了充足准备。</a:t>
            </a:r>
            <a:endParaRPr lang="zh-CN" altLang="en-US" kern="0" dirty="0">
              <a:solidFill>
                <a:prstClr val="black">
                  <a:lumMod val="75000"/>
                  <a:lumOff val="25000"/>
                </a:prstClr>
              </a:solidFill>
              <a:latin typeface="Arial" panose="020B0604020202020204" pitchFamily="34" charset="0"/>
              <a:sym typeface="Arial" panose="020B0604020202020204" pitchFamily="34" charset="0"/>
            </a:endParaRPr>
          </a:p>
        </p:txBody>
      </p:sp>
      <p:sp>
        <p:nvSpPr>
          <p:cNvPr id="9" name="圆角矩形 8"/>
          <p:cNvSpPr/>
          <p:nvPr/>
        </p:nvSpPr>
        <p:spPr>
          <a:xfrm>
            <a:off x="2339752" y="1037555"/>
            <a:ext cx="4291553"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766913" y="988306"/>
            <a:ext cx="3437228"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ctr" defTabSz="1219200"/>
            <a:r>
              <a:rPr lang="zh-CN" altLang="en-US" dirty="0">
                <a:solidFill>
                  <a:schemeClr val="accent3">
                    <a:lumMod val="40000"/>
                    <a:lumOff val="60000"/>
                  </a:schemeClr>
                </a:solidFill>
                <a:sym typeface="+mn-lt"/>
              </a:rPr>
              <a:t>社会主义革命和建设时期历史心得体会</a:t>
            </a:r>
            <a:endParaRPr lang="en-US" altLang="zh-CN" dirty="0">
              <a:solidFill>
                <a:schemeClr val="accent3">
                  <a:lumMod val="40000"/>
                  <a:lumOff val="60000"/>
                </a:schemeClr>
              </a:solidFill>
              <a:sym typeface="+mn-lt"/>
            </a:endParaRPr>
          </a:p>
        </p:txBody>
      </p:sp>
    </p:spTree>
    <p:extLst>
      <p:ext uri="{BB962C8B-B14F-4D97-AF65-F5344CB8AC3E}">
        <p14:creationId xmlns:p14="http://schemas.microsoft.com/office/powerpoint/2010/main" val="2557443911"/>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9" name="圆角矩形 8"/>
          <p:cNvSpPr/>
          <p:nvPr/>
        </p:nvSpPr>
        <p:spPr>
          <a:xfrm>
            <a:off x="640487" y="1097036"/>
            <a:ext cx="7963961"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174195" y="1697752"/>
            <a:ext cx="4896544" cy="1998368"/>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defRPr/>
            </a:pPr>
            <a:r>
              <a:rPr lang="zh-CN" altLang="en-US" dirty="0">
                <a:latin typeface="Arial" panose="020B0604020202020204" pitchFamily="34" charset="0"/>
                <a:sym typeface="Arial" panose="020B0604020202020204" pitchFamily="34" charset="0"/>
              </a:rPr>
              <a:t>生产力、</a:t>
            </a:r>
            <a:r>
              <a:rPr lang="zh-CN" altLang="en-US" kern="0" dirty="0">
                <a:latin typeface="Arial" panose="020B0604020202020204" pitchFamily="34" charset="0"/>
                <a:sym typeface="Arial" panose="020B0604020202020204" pitchFamily="34" charset="0"/>
              </a:rPr>
              <a:t>农业国→奠定工业化的初步基础，（工业化建设）“一五”计划超额完成；</a:t>
            </a:r>
          </a:p>
          <a:p>
            <a:pPr marL="285750" indent="-285750">
              <a:buFont typeface="Arial" panose="020B0604020202020204" pitchFamily="34" charset="0"/>
              <a:buChar char="•"/>
              <a:defRPr/>
            </a:pPr>
            <a:r>
              <a:rPr lang="zh-CN" altLang="en-US" dirty="0">
                <a:latin typeface="Arial" panose="020B0604020202020204" pitchFamily="34" charset="0"/>
                <a:sym typeface="Arial" panose="020B0604020202020204" pitchFamily="34" charset="0"/>
              </a:rPr>
              <a:t>经济基础、</a:t>
            </a:r>
            <a:r>
              <a:rPr lang="zh-CN" altLang="en-US" kern="0" dirty="0">
                <a:latin typeface="Arial" panose="020B0604020202020204" pitchFamily="34" charset="0"/>
                <a:sym typeface="Arial" panose="020B0604020202020204" pitchFamily="34" charset="0"/>
              </a:rPr>
              <a:t>新民主主义经济→社会主义经济；（三大改造）</a:t>
            </a:r>
          </a:p>
          <a:p>
            <a:pPr marL="285750" indent="-285750">
              <a:buFont typeface="Arial" panose="020B0604020202020204" pitchFamily="34" charset="0"/>
              <a:buChar char="•"/>
              <a:defRPr/>
            </a:pPr>
            <a:r>
              <a:rPr lang="zh-CN" altLang="en-US" dirty="0">
                <a:latin typeface="Arial" panose="020B0604020202020204" pitchFamily="34" charset="0"/>
                <a:sym typeface="Arial" panose="020B0604020202020204" pitchFamily="34" charset="0"/>
              </a:rPr>
              <a:t>上层建筑、</a:t>
            </a:r>
            <a:r>
              <a:rPr lang="zh-CN" altLang="en-US" kern="0" dirty="0">
                <a:latin typeface="Arial" panose="020B0604020202020204" pitchFamily="34" charset="0"/>
                <a:sym typeface="Arial" panose="020B0604020202020204" pitchFamily="34" charset="0"/>
              </a:rPr>
              <a:t>新民主主义政权（新政协）→社会主义劳动者专政（人大）；</a:t>
            </a:r>
          </a:p>
          <a:p>
            <a:pPr marL="285750" indent="-285750">
              <a:buFont typeface="Arial" panose="020B0604020202020204" pitchFamily="34" charset="0"/>
              <a:buChar char="•"/>
              <a:defRPr/>
            </a:pPr>
            <a:r>
              <a:rPr lang="zh-CN" altLang="en-US" dirty="0">
                <a:latin typeface="Arial" panose="020B0604020202020204" pitchFamily="34" charset="0"/>
                <a:sym typeface="Arial" panose="020B0604020202020204" pitchFamily="34" charset="0"/>
              </a:rPr>
              <a:t>主要矛盾、</a:t>
            </a:r>
            <a:r>
              <a:rPr lang="zh-CN" altLang="en-US" kern="0" dirty="0">
                <a:latin typeface="Arial" panose="020B0604020202020204" pitchFamily="34" charset="0"/>
                <a:sym typeface="Arial" panose="020B0604020202020204" pitchFamily="34" charset="0"/>
              </a:rPr>
              <a:t>资产阶级与无产阶级的矛盾一生产力与生产关系的矛盾；</a:t>
            </a:r>
          </a:p>
          <a:p>
            <a:pPr marL="285750" indent="-285750">
              <a:buFont typeface="Arial" panose="020B0604020202020204" pitchFamily="34" charset="0"/>
              <a:buChar char="•"/>
              <a:defRPr/>
            </a:pPr>
            <a:r>
              <a:rPr lang="zh-CN" altLang="en-US" dirty="0">
                <a:latin typeface="Arial" panose="020B0604020202020204" pitchFamily="34" charset="0"/>
                <a:sym typeface="Arial" panose="020B0604020202020204" pitchFamily="34" charset="0"/>
              </a:rPr>
              <a:t>阶级结构、</a:t>
            </a:r>
            <a:r>
              <a:rPr lang="zh-CN" altLang="en-US" kern="0" dirty="0">
                <a:latin typeface="Arial" panose="020B0604020202020204" pitchFamily="34" charset="0"/>
                <a:sym typeface="Arial" panose="020B0604020202020204" pitchFamily="34" charset="0"/>
              </a:rPr>
              <a:t>四大阶级成分→社会主义劳动者。</a:t>
            </a:r>
          </a:p>
        </p:txBody>
      </p:sp>
      <p:grpSp>
        <p:nvGrpSpPr>
          <p:cNvPr id="5" name="组合 4"/>
          <p:cNvGrpSpPr/>
          <p:nvPr/>
        </p:nvGrpSpPr>
        <p:grpSpPr>
          <a:xfrm>
            <a:off x="700852" y="1026084"/>
            <a:ext cx="8119620" cy="744050"/>
            <a:chOff x="1647949" y="1046575"/>
            <a:chExt cx="5807250" cy="744050"/>
          </a:xfrm>
        </p:grpSpPr>
        <p:sp>
          <p:nvSpPr>
            <p:cNvPr id="8" name="TextBox 7"/>
            <p:cNvSpPr txBox="1"/>
            <p:nvPr/>
          </p:nvSpPr>
          <p:spPr>
            <a:xfrm>
              <a:off x="1982591" y="1046575"/>
              <a:ext cx="5472608" cy="744050"/>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en-US" altLang="zh-CN" dirty="0">
                  <a:solidFill>
                    <a:schemeClr val="accent3">
                      <a:lumMod val="40000"/>
                      <a:lumOff val="60000"/>
                    </a:schemeClr>
                  </a:solidFill>
                </a:rPr>
                <a:t>1953—1956</a:t>
              </a:r>
              <a:r>
                <a:rPr lang="zh-CN" altLang="en-US" dirty="0">
                  <a:solidFill>
                    <a:schemeClr val="accent3">
                      <a:lumMod val="40000"/>
                      <a:lumOff val="60000"/>
                    </a:schemeClr>
                  </a:solidFill>
                </a:rPr>
                <a:t>年主要矛盾是无产阶级与资产阶级的矛盾，主题是向社会主义过渡的实现</a:t>
              </a:r>
            </a:p>
          </p:txBody>
        </p:sp>
        <p:sp>
          <p:nvSpPr>
            <p:cNvPr id="11"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1664136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526340" y="1563638"/>
            <a:ext cx="4851718" cy="2178417"/>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defRPr/>
            </a:pPr>
            <a:r>
              <a:rPr kumimoji="1" lang="en-US" altLang="zh-CN"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1956——1958</a:t>
            </a:r>
            <a:r>
              <a:rPr kumimoji="1" lang="zh-CN" altLang="en-US"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年的正确探索经济：中共“八大”；</a:t>
            </a:r>
            <a:r>
              <a:rPr kumimoji="1" lang="en-US" altLang="zh-CN"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a:t>
            </a:r>
            <a:r>
              <a:rPr kumimoji="1" lang="zh-CN" altLang="en-US"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论十大关系</a:t>
            </a:r>
            <a:r>
              <a:rPr kumimoji="1" lang="en-US" altLang="zh-CN"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a:t>
            </a:r>
            <a:r>
              <a:rPr kumimoji="1" lang="zh-CN" altLang="en-US"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a:t>
            </a:r>
            <a:endParaRPr kumimoji="1" lang="en-US" altLang="zh-CN"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endParaRPr>
          </a:p>
          <a:p>
            <a:pPr>
              <a:defRPr/>
            </a:pPr>
            <a:r>
              <a:rPr lang="zh-CN" altLang="en-US" kern="0" dirty="0">
                <a:ln w="19050">
                  <a:noFill/>
                </a:ln>
                <a:latin typeface="Arial" panose="020B0604020202020204" pitchFamily="34" charset="0"/>
                <a:sym typeface="Arial" panose="020B0604020202020204" pitchFamily="34" charset="0"/>
              </a:rPr>
              <a:t>政治</a:t>
            </a:r>
            <a:r>
              <a:rPr lang="zh-CN" altLang="en-US" dirty="0">
                <a:latin typeface="Arial" panose="020B0604020202020204" pitchFamily="34" charset="0"/>
                <a:cs typeface="+mn-ea"/>
                <a:sym typeface="Arial" panose="020B0604020202020204" pitchFamily="34" charset="0"/>
              </a:rPr>
              <a:t>“八大”；</a:t>
            </a:r>
            <a:r>
              <a:rPr lang="en-US" altLang="zh-CN" dirty="0">
                <a:latin typeface="Arial" panose="020B0604020202020204" pitchFamily="34" charset="0"/>
                <a:cs typeface="+mn-ea"/>
                <a:sym typeface="Arial" panose="020B0604020202020204" pitchFamily="34" charset="0"/>
              </a:rPr>
              <a:t>《</a:t>
            </a:r>
            <a:r>
              <a:rPr lang="zh-CN" altLang="en-US" dirty="0">
                <a:latin typeface="Arial" panose="020B0604020202020204" pitchFamily="34" charset="0"/>
                <a:cs typeface="+mn-ea"/>
                <a:sym typeface="Arial" panose="020B0604020202020204" pitchFamily="34" charset="0"/>
              </a:rPr>
              <a:t>关于正确处理人民内部矛盾的问题</a:t>
            </a:r>
            <a:r>
              <a:rPr lang="en-US" altLang="zh-CN" dirty="0">
                <a:latin typeface="Arial" panose="020B0604020202020204" pitchFamily="34" charset="0"/>
                <a:cs typeface="+mn-ea"/>
                <a:sym typeface="Arial" panose="020B0604020202020204" pitchFamily="34" charset="0"/>
              </a:rPr>
              <a:t>》</a:t>
            </a:r>
            <a:r>
              <a:rPr lang="zh-CN" altLang="en-US" dirty="0">
                <a:latin typeface="Arial" panose="020B0604020202020204" pitchFamily="34" charset="0"/>
                <a:cs typeface="+mn-ea"/>
                <a:sym typeface="Arial" panose="020B0604020202020204" pitchFamily="34" charset="0"/>
              </a:rPr>
              <a:t>；整风运动</a:t>
            </a:r>
            <a:endParaRPr kumimoji="1" lang="zh-CN" altLang="en-US"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endParaRPr>
          </a:p>
          <a:p>
            <a:pPr>
              <a:defRPr/>
            </a:pPr>
            <a:r>
              <a:rPr kumimoji="1" lang="en-US" altLang="zh-CN"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1958——1960</a:t>
            </a:r>
            <a:r>
              <a:rPr kumimoji="1" lang="zh-CN" altLang="en-US"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年的失误</a:t>
            </a:r>
          </a:p>
          <a:p>
            <a:pPr>
              <a:defRPr/>
            </a:pPr>
            <a:r>
              <a:rPr lang="zh-CN" altLang="en-US" kern="0" dirty="0">
                <a:solidFill>
                  <a:prstClr val="black">
                    <a:lumMod val="75000"/>
                    <a:lumOff val="25000"/>
                  </a:prstClr>
                </a:solidFill>
                <a:latin typeface="Arial" panose="020B0604020202020204" pitchFamily="34" charset="0"/>
                <a:sym typeface="Arial" panose="020B0604020202020204" pitchFamily="34" charset="0"/>
              </a:rPr>
              <a:t>经济总路线一“大跃进”、人民公社化。政治：反右派扩大化→“反右倾”斗争。</a:t>
            </a:r>
          </a:p>
          <a:p>
            <a:pPr lvl="0" fontAlgn="base">
              <a:spcBef>
                <a:spcPct val="0"/>
              </a:spcBef>
              <a:spcAft>
                <a:spcPct val="0"/>
              </a:spcAft>
              <a:defRPr/>
            </a:pPr>
            <a:r>
              <a:rPr kumimoji="1" lang="en-US" altLang="zh-CN"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1960——1966</a:t>
            </a:r>
            <a:r>
              <a:rPr kumimoji="1" lang="zh-CN" altLang="en-US" b="1" dirty="0">
                <a:solidFill>
                  <a:srgbClr val="FF0000"/>
                </a:solidFill>
                <a:effectLst>
                  <a:outerShdw blurRad="50800" dist="38100" dir="2700000" algn="tl" rotWithShape="0">
                    <a:prstClr val="black">
                      <a:alpha val="6000"/>
                    </a:prstClr>
                  </a:outerShdw>
                </a:effectLst>
                <a:latin typeface="Arial" panose="020B0604020202020204" pitchFamily="34" charset="0"/>
                <a:sym typeface="Arial" panose="020B0604020202020204" pitchFamily="34" charset="0"/>
              </a:rPr>
              <a:t>年的纠正</a:t>
            </a:r>
          </a:p>
          <a:p>
            <a:pPr lvl="0" fontAlgn="base">
              <a:lnSpc>
                <a:spcPct val="120000"/>
              </a:lnSpc>
              <a:spcBef>
                <a:spcPct val="0"/>
              </a:spcBef>
              <a:spcAft>
                <a:spcPct val="0"/>
              </a:spcAft>
              <a:defRPr/>
            </a:pPr>
            <a:r>
              <a:rPr lang="zh-CN" altLang="en-US" kern="0" dirty="0">
                <a:solidFill>
                  <a:prstClr val="black">
                    <a:lumMod val="75000"/>
                    <a:lumOff val="25000"/>
                  </a:prstClr>
                </a:solidFill>
                <a:latin typeface="Arial" panose="020B0604020202020204" pitchFamily="34" charset="0"/>
                <a:sym typeface="Arial" panose="020B0604020202020204" pitchFamily="34" charset="0"/>
              </a:rPr>
              <a:t>经济“八字方针”；七千人大会。</a:t>
            </a:r>
          </a:p>
          <a:p>
            <a:pPr lvl="0" fontAlgn="base">
              <a:lnSpc>
                <a:spcPct val="120000"/>
              </a:lnSpc>
              <a:spcBef>
                <a:spcPct val="0"/>
              </a:spcBef>
              <a:spcAft>
                <a:spcPct val="0"/>
              </a:spcAft>
              <a:defRPr/>
            </a:pPr>
            <a:r>
              <a:rPr lang="zh-CN" altLang="en-US" kern="0" dirty="0">
                <a:solidFill>
                  <a:prstClr val="black">
                    <a:lumMod val="75000"/>
                    <a:lumOff val="25000"/>
                  </a:prstClr>
                </a:solidFill>
                <a:latin typeface="Arial" panose="020B0604020202020204" pitchFamily="34" charset="0"/>
                <a:sym typeface="Arial" panose="020B0604020202020204" pitchFamily="34" charset="0"/>
              </a:rPr>
              <a:t>政治平反冤假错案，但左倾思想进一步发展</a:t>
            </a:r>
          </a:p>
        </p:txBody>
      </p:sp>
      <p:sp>
        <p:nvSpPr>
          <p:cNvPr id="9" name="圆角矩形 8"/>
          <p:cNvSpPr/>
          <p:nvPr/>
        </p:nvSpPr>
        <p:spPr>
          <a:xfrm>
            <a:off x="646521" y="1076010"/>
            <a:ext cx="4291553"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87624" y="1016707"/>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ctr" defTabSz="1219200"/>
            <a:r>
              <a:rPr lang="zh-CN" altLang="en-US" dirty="0">
                <a:solidFill>
                  <a:schemeClr val="accent3">
                    <a:lumMod val="40000"/>
                    <a:lumOff val="60000"/>
                  </a:schemeClr>
                </a:solidFill>
                <a:sym typeface="+mn-lt"/>
              </a:rPr>
              <a:t>全面建设时期</a:t>
            </a:r>
          </a:p>
        </p:txBody>
      </p:sp>
      <p:sp>
        <p:nvSpPr>
          <p:cNvPr id="2" name="文本框 1">
            <a:extLst>
              <a:ext uri="{FF2B5EF4-FFF2-40B4-BE49-F238E27FC236}">
                <a16:creationId xmlns:a16="http://schemas.microsoft.com/office/drawing/2014/main" id="{8771B9E2-F722-4213-A9F9-AAF8C162E84A}"/>
              </a:ext>
            </a:extLst>
          </p:cNvPr>
          <p:cNvSpPr txBox="1"/>
          <p:nvPr/>
        </p:nvSpPr>
        <p:spPr>
          <a:xfrm>
            <a:off x="5766839" y="3490875"/>
            <a:ext cx="2817613" cy="276999"/>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1966</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十年社会主义建设的成就</a:t>
            </a:r>
          </a:p>
        </p:txBody>
      </p:sp>
      <p:pic>
        <p:nvPicPr>
          <p:cNvPr id="2050" name="Picture 2">
            <a:extLst>
              <a:ext uri="{FF2B5EF4-FFF2-40B4-BE49-F238E27FC236}">
                <a16:creationId xmlns:a16="http://schemas.microsoft.com/office/drawing/2014/main" id="{2D8B7D88-B547-4087-8329-42F5F32706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8803" y="1215607"/>
            <a:ext cx="3353686" cy="217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53282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4439150" y="1851670"/>
            <a:ext cx="3642938" cy="174906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fontAlgn="base">
              <a:lnSpc>
                <a:spcPct val="130000"/>
              </a:lnSpc>
              <a:spcBef>
                <a:spcPct val="0"/>
              </a:spcBef>
              <a:spcAft>
                <a:spcPct val="0"/>
              </a:spcAft>
              <a:defRPr/>
            </a:pPr>
            <a:r>
              <a:rPr lang="zh-CN" altLang="en-US" kern="0" dirty="0">
                <a:latin typeface="Arial" panose="020B0604020202020204" pitchFamily="34" charset="0"/>
                <a:cs typeface="+mn-ea"/>
                <a:sym typeface="Arial" panose="020B0604020202020204" pitchFamily="34" charset="0"/>
              </a:rPr>
              <a:t>        中共中央1966年5月召开的政治局扩大会议和8月召开的八届十一中全会，是“文化大革命”全面发动的标志。两个会议先后通过的《中共中央通知》（简称“五·一六通知”）和《中共中央关于无产阶级文化大革命的决定》（简称“十六条”），以及对中央领导机构的改组，使“左”的方针占据了主导地位。从此，开始了“文化大革命”的十年内乱。</a:t>
            </a:r>
          </a:p>
        </p:txBody>
      </p:sp>
      <p:sp>
        <p:nvSpPr>
          <p:cNvPr id="9" name="圆角矩形 8"/>
          <p:cNvSpPr/>
          <p:nvPr/>
        </p:nvSpPr>
        <p:spPr>
          <a:xfrm>
            <a:off x="4211960" y="1112558"/>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5652120" y="1112558"/>
            <a:ext cx="3101111" cy="363176"/>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just" fontAlgn="base">
              <a:lnSpc>
                <a:spcPct val="130000"/>
              </a:lnSpc>
              <a:spcBef>
                <a:spcPct val="0"/>
              </a:spcBef>
              <a:spcAft>
                <a:spcPct val="0"/>
              </a:spcAft>
              <a:defRPr/>
            </a:pPr>
            <a:r>
              <a:rPr lang="zh-CN" altLang="en-US" dirty="0">
                <a:solidFill>
                  <a:schemeClr val="accent3">
                    <a:lumMod val="40000"/>
                    <a:lumOff val="60000"/>
                  </a:schemeClr>
                </a:solidFill>
                <a:sym typeface="Arial" panose="020B0604020202020204" pitchFamily="34" charset="0"/>
              </a:rPr>
              <a:t>十年文革</a:t>
            </a:r>
            <a:endParaRPr lang="zh-CN" altLang="en-US" noProof="1">
              <a:solidFill>
                <a:schemeClr val="accent3">
                  <a:lumMod val="40000"/>
                  <a:lumOff val="60000"/>
                </a:schemeClr>
              </a:solidFill>
              <a:sym typeface="Arial" panose="020B0604020202020204" pitchFamily="34" charset="0"/>
            </a:endParaRPr>
          </a:p>
        </p:txBody>
      </p:sp>
      <p:pic>
        <p:nvPicPr>
          <p:cNvPr id="3074" name="Picture 2">
            <a:extLst>
              <a:ext uri="{FF2B5EF4-FFF2-40B4-BE49-F238E27FC236}">
                <a16:creationId xmlns:a16="http://schemas.microsoft.com/office/drawing/2014/main" id="{56D186C8-8171-43E9-B2AF-3110D9B52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187" y="1112558"/>
            <a:ext cx="2897883" cy="237626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A09FC7F-3761-4F91-8B49-A49CBF7F7480}"/>
              </a:ext>
            </a:extLst>
          </p:cNvPr>
          <p:cNvSpPr txBox="1"/>
          <p:nvPr/>
        </p:nvSpPr>
        <p:spPr>
          <a:xfrm>
            <a:off x="1262016" y="3600739"/>
            <a:ext cx="2016224" cy="276999"/>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文化大革命</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十年内乱开始</a:t>
            </a:r>
          </a:p>
        </p:txBody>
      </p:sp>
    </p:spTree>
    <p:extLst>
      <p:ext uri="{BB962C8B-B14F-4D97-AF65-F5344CB8AC3E}">
        <p14:creationId xmlns:p14="http://schemas.microsoft.com/office/powerpoint/2010/main" val="286215793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4420452" y="1697215"/>
            <a:ext cx="4014144" cy="174906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fontAlgn="base">
              <a:lnSpc>
                <a:spcPct val="130000"/>
              </a:lnSpc>
              <a:spcBef>
                <a:spcPct val="0"/>
              </a:spcBef>
              <a:spcAft>
                <a:spcPct val="0"/>
              </a:spcAft>
              <a:defRPr/>
            </a:pPr>
            <a:r>
              <a:rPr lang="en-US" altLang="zh-CN" kern="0" dirty="0">
                <a:latin typeface="Arial" panose="020B0604020202020204" pitchFamily="34" charset="0"/>
                <a:cs typeface="+mn-ea"/>
                <a:sym typeface="Arial" panose="020B0604020202020204" pitchFamily="34" charset="0"/>
              </a:rPr>
              <a:t>        1976——1978</a:t>
            </a:r>
            <a:r>
              <a:rPr lang="zh-CN" altLang="en-US" kern="0" dirty="0">
                <a:latin typeface="Arial" panose="020B0604020202020204" pitchFamily="34" charset="0"/>
                <a:cs typeface="+mn-ea"/>
                <a:sym typeface="Arial" panose="020B0604020202020204" pitchFamily="34" charset="0"/>
              </a:rPr>
              <a:t>年在徘徊中前进的两年</a:t>
            </a:r>
            <a:r>
              <a:rPr lang="en-US" altLang="zh-CN" kern="0" dirty="0">
                <a:latin typeface="Arial" panose="020B0604020202020204" pitchFamily="34" charset="0"/>
                <a:cs typeface="+mn-ea"/>
                <a:sym typeface="Arial" panose="020B0604020202020204" pitchFamily="34" charset="0"/>
              </a:rPr>
              <a:t>1978—1991</a:t>
            </a:r>
            <a:r>
              <a:rPr lang="zh-CN" altLang="en-US" kern="0" dirty="0">
                <a:latin typeface="Arial" panose="020B0604020202020204" pitchFamily="34" charset="0"/>
                <a:cs typeface="+mn-ea"/>
                <a:sym typeface="Arial" panose="020B0604020202020204" pitchFamily="34" charset="0"/>
              </a:rPr>
              <a:t>年拨乱反正与改革开放和现代化逐步展开时期</a:t>
            </a:r>
            <a:r>
              <a:rPr lang="en-US" altLang="zh-CN" kern="0" dirty="0">
                <a:latin typeface="Arial" panose="020B0604020202020204" pitchFamily="34" charset="0"/>
                <a:cs typeface="+mn-ea"/>
                <a:sym typeface="Arial" panose="020B0604020202020204" pitchFamily="34" charset="0"/>
              </a:rPr>
              <a:t>1992</a:t>
            </a:r>
            <a:r>
              <a:rPr lang="zh-CN" altLang="en-US" kern="0" dirty="0">
                <a:latin typeface="Arial" panose="020B0604020202020204" pitchFamily="34" charset="0"/>
                <a:cs typeface="+mn-ea"/>
                <a:sym typeface="Arial" panose="020B0604020202020204" pitchFamily="34" charset="0"/>
              </a:rPr>
              <a:t>年</a:t>
            </a:r>
            <a:r>
              <a:rPr lang="en-US" altLang="zh-CN" kern="0" dirty="0">
                <a:latin typeface="Arial" panose="020B0604020202020204" pitchFamily="34" charset="0"/>
                <a:cs typeface="+mn-ea"/>
                <a:sym typeface="Arial" panose="020B0604020202020204" pitchFamily="34" charset="0"/>
              </a:rPr>
              <a:t>——</a:t>
            </a:r>
            <a:r>
              <a:rPr lang="zh-CN" altLang="en-US" kern="0" dirty="0">
                <a:latin typeface="Arial" panose="020B0604020202020204" pitchFamily="34" charset="0"/>
                <a:cs typeface="+mn-ea"/>
                <a:sym typeface="Arial" panose="020B0604020202020204" pitchFamily="34" charset="0"/>
              </a:rPr>
              <a:t>至今改革开放和现代化建设新阶段</a:t>
            </a:r>
            <a:r>
              <a:rPr lang="en-US" altLang="zh-CN" kern="0" dirty="0">
                <a:latin typeface="Arial" panose="020B0604020202020204" pitchFamily="34" charset="0"/>
                <a:cs typeface="+mn-ea"/>
                <a:sym typeface="Arial" panose="020B0604020202020204" pitchFamily="34" charset="0"/>
              </a:rPr>
              <a:t>1978</a:t>
            </a:r>
            <a:r>
              <a:rPr lang="zh-CN" altLang="en-US" kern="0" dirty="0">
                <a:latin typeface="Arial" panose="020B0604020202020204" pitchFamily="34" charset="0"/>
                <a:cs typeface="+mn-ea"/>
                <a:sym typeface="Arial" panose="020B0604020202020204" pitchFamily="34" charset="0"/>
              </a:rPr>
              <a:t>年十一届三中全会解放思想，拨乱反正，实现伟大转折</a:t>
            </a:r>
            <a:endParaRPr lang="en-US" altLang="zh-CN" kern="0" dirty="0">
              <a:latin typeface="Arial" panose="020B0604020202020204" pitchFamily="34" charset="0"/>
              <a:cs typeface="+mn-ea"/>
              <a:sym typeface="Arial" panose="020B0604020202020204" pitchFamily="34" charset="0"/>
            </a:endParaRPr>
          </a:p>
          <a:p>
            <a:pPr lvl="0" fontAlgn="base">
              <a:lnSpc>
                <a:spcPct val="130000"/>
              </a:lnSpc>
              <a:spcBef>
                <a:spcPct val="0"/>
              </a:spcBef>
              <a:spcAft>
                <a:spcPct val="0"/>
              </a:spcAft>
              <a:defRPr/>
            </a:pPr>
            <a:r>
              <a:rPr lang="zh-CN" altLang="en-US" b="1" kern="0" dirty="0">
                <a:solidFill>
                  <a:srgbClr val="C00000"/>
                </a:solidFill>
                <a:latin typeface="Arial" panose="020B0604020202020204" pitchFamily="34" charset="0"/>
                <a:cs typeface="+mn-ea"/>
                <a:sym typeface="Arial" panose="020B0604020202020204" pitchFamily="34" charset="0"/>
              </a:rPr>
              <a:t>思想路线：</a:t>
            </a:r>
            <a:r>
              <a:rPr lang="zh-CN" altLang="en-US" kern="0" dirty="0">
                <a:solidFill>
                  <a:prstClr val="black">
                    <a:lumMod val="75000"/>
                    <a:lumOff val="25000"/>
                  </a:prstClr>
                </a:solidFill>
                <a:latin typeface="Arial" panose="020B0604020202020204" pitchFamily="34" charset="0"/>
                <a:cs typeface="+mn-ea"/>
                <a:sym typeface="Arial" panose="020B0604020202020204" pitchFamily="34" charset="0"/>
              </a:rPr>
              <a:t>解放思想，实事求是，团结一致向前看。</a:t>
            </a:r>
            <a:endParaRPr lang="en-US" altLang="zh-CN" kern="0" dirty="0">
              <a:solidFill>
                <a:prstClr val="black">
                  <a:lumMod val="75000"/>
                  <a:lumOff val="25000"/>
                </a:prstClr>
              </a:solidFill>
              <a:latin typeface="Arial" panose="020B0604020202020204" pitchFamily="34" charset="0"/>
              <a:cs typeface="+mn-ea"/>
              <a:sym typeface="Arial" panose="020B0604020202020204" pitchFamily="34" charset="0"/>
            </a:endParaRPr>
          </a:p>
          <a:p>
            <a:pPr lvl="0" fontAlgn="base">
              <a:lnSpc>
                <a:spcPct val="130000"/>
              </a:lnSpc>
              <a:spcBef>
                <a:spcPct val="0"/>
              </a:spcBef>
              <a:spcAft>
                <a:spcPct val="0"/>
              </a:spcAft>
              <a:defRPr/>
            </a:pPr>
            <a:r>
              <a:rPr lang="zh-CN" altLang="en-US" b="1" kern="0" dirty="0">
                <a:solidFill>
                  <a:srgbClr val="C00000"/>
                </a:solidFill>
                <a:latin typeface="Arial" panose="020B0604020202020204" pitchFamily="34" charset="0"/>
                <a:cs typeface="+mn-ea"/>
                <a:sym typeface="Arial" panose="020B0604020202020204" pitchFamily="34" charset="0"/>
              </a:rPr>
              <a:t>政治路线：</a:t>
            </a:r>
            <a:r>
              <a:rPr lang="zh-CN" altLang="en-US" kern="0" dirty="0">
                <a:solidFill>
                  <a:prstClr val="black">
                    <a:lumMod val="75000"/>
                    <a:lumOff val="25000"/>
                  </a:prstClr>
                </a:solidFill>
                <a:latin typeface="Arial" panose="020B0604020202020204" pitchFamily="34" charset="0"/>
                <a:cs typeface="+mn-ea"/>
                <a:sym typeface="Arial" panose="020B0604020202020204" pitchFamily="34" charset="0"/>
              </a:rPr>
              <a:t>以经济建设为中心，实行改革开放。</a:t>
            </a:r>
            <a:endParaRPr lang="en-US" altLang="zh-CN" kern="0" dirty="0">
              <a:solidFill>
                <a:prstClr val="black">
                  <a:lumMod val="75000"/>
                  <a:lumOff val="25000"/>
                </a:prstClr>
              </a:solidFill>
              <a:latin typeface="Arial" panose="020B0604020202020204" pitchFamily="34" charset="0"/>
              <a:cs typeface="+mn-ea"/>
              <a:sym typeface="Arial" panose="020B0604020202020204" pitchFamily="34" charset="0"/>
            </a:endParaRPr>
          </a:p>
          <a:p>
            <a:pPr lvl="0" fontAlgn="base">
              <a:lnSpc>
                <a:spcPct val="130000"/>
              </a:lnSpc>
              <a:spcBef>
                <a:spcPct val="0"/>
              </a:spcBef>
              <a:spcAft>
                <a:spcPct val="0"/>
              </a:spcAft>
              <a:defRPr/>
            </a:pPr>
            <a:r>
              <a:rPr lang="zh-CN" altLang="en-US" b="1" kern="0" dirty="0">
                <a:solidFill>
                  <a:srgbClr val="C00000"/>
                </a:solidFill>
                <a:latin typeface="Arial" panose="020B0604020202020204" pitchFamily="34" charset="0"/>
                <a:cs typeface="+mn-ea"/>
                <a:sym typeface="Arial" panose="020B0604020202020204" pitchFamily="34" charset="0"/>
              </a:rPr>
              <a:t>组织路线：</a:t>
            </a:r>
            <a:r>
              <a:rPr lang="zh-CN" altLang="en-US" kern="0" dirty="0">
                <a:solidFill>
                  <a:prstClr val="black">
                    <a:lumMod val="75000"/>
                    <a:lumOff val="25000"/>
                  </a:prstClr>
                </a:solidFill>
                <a:latin typeface="Arial" panose="020B0604020202020204" pitchFamily="34" charset="0"/>
                <a:cs typeface="+mn-ea"/>
                <a:sym typeface="Arial" panose="020B0604020202020204" pitchFamily="34" charset="0"/>
              </a:rPr>
              <a:t>审查、解决党内重大冤假错案。 </a:t>
            </a:r>
          </a:p>
        </p:txBody>
      </p:sp>
      <p:sp>
        <p:nvSpPr>
          <p:cNvPr id="9" name="圆角矩形 8"/>
          <p:cNvSpPr/>
          <p:nvPr/>
        </p:nvSpPr>
        <p:spPr>
          <a:xfrm>
            <a:off x="4420452" y="1112558"/>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4814112" y="1069419"/>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lvl="0">
              <a:defRPr/>
            </a:pPr>
            <a:r>
              <a:rPr lang="zh-CN" altLang="en-US" dirty="0">
                <a:solidFill>
                  <a:schemeClr val="accent3">
                    <a:lumMod val="40000"/>
                    <a:lumOff val="60000"/>
                  </a:schemeClr>
                </a:solidFill>
                <a:sym typeface="Arial" panose="020B0604020202020204" pitchFamily="34" charset="0"/>
              </a:rPr>
              <a:t>社会主义现代化建设新时期</a:t>
            </a:r>
            <a:endParaRPr lang="zh-CN" altLang="en-US" noProof="1">
              <a:solidFill>
                <a:schemeClr val="accent3">
                  <a:lumMod val="40000"/>
                  <a:lumOff val="60000"/>
                </a:schemeClr>
              </a:solidFill>
              <a:sym typeface="Arial" panose="020B0604020202020204" pitchFamily="34" charset="0"/>
            </a:endParaRPr>
          </a:p>
        </p:txBody>
      </p:sp>
      <p:sp>
        <p:nvSpPr>
          <p:cNvPr id="2" name="文本框 1">
            <a:extLst>
              <a:ext uri="{FF2B5EF4-FFF2-40B4-BE49-F238E27FC236}">
                <a16:creationId xmlns:a16="http://schemas.microsoft.com/office/drawing/2014/main" id="{EA09FC7F-3761-4F91-8B49-A49CBF7F7480}"/>
              </a:ext>
            </a:extLst>
          </p:cNvPr>
          <p:cNvSpPr txBox="1"/>
          <p:nvPr/>
        </p:nvSpPr>
        <p:spPr>
          <a:xfrm>
            <a:off x="1527474" y="3738528"/>
            <a:ext cx="1309604"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十一届三中全会</a:t>
            </a:r>
          </a:p>
        </p:txBody>
      </p:sp>
      <p:pic>
        <p:nvPicPr>
          <p:cNvPr id="4100" name="Picture 4">
            <a:extLst>
              <a:ext uri="{FF2B5EF4-FFF2-40B4-BE49-F238E27FC236}">
                <a16:creationId xmlns:a16="http://schemas.microsoft.com/office/drawing/2014/main" id="{EBD84CBD-52E2-4356-B554-1B62D9AD4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31" y="1266472"/>
            <a:ext cx="4082691" cy="233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88118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a:lum/>
          </a:blip>
          <a:srcRect/>
          <a:stretch>
            <a:fillRect l="-10000" r="-10000"/>
          </a:stretch>
        </a:blipFill>
        <a:effectLst/>
      </p:bgPr>
    </p:bg>
    <p:spTree>
      <p:nvGrpSpPr>
        <p:cNvPr id="1" name=""/>
        <p:cNvGrpSpPr/>
        <p:nvPr/>
      </p:nvGrpSpPr>
      <p:grpSpPr>
        <a:xfrm>
          <a:off x="0" y="0"/>
          <a:ext cx="0" cy="0"/>
          <a:chOff x="0" y="0"/>
          <a:chExt cx="0" cy="0"/>
        </a:xfrm>
      </p:grpSpPr>
      <p:sp>
        <p:nvSpPr>
          <p:cNvPr id="7" name="Freeform 5"/>
          <p:cNvSpPr>
            <a:spLocks/>
          </p:cNvSpPr>
          <p:nvPr/>
        </p:nvSpPr>
        <p:spPr bwMode="auto">
          <a:xfrm>
            <a:off x="87710" y="483518"/>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7"/>
          <a:stretch>
            <a:fillRect/>
          </a:stretch>
        </p:blipFill>
        <p:spPr>
          <a:xfrm>
            <a:off x="4008989" y="-740618"/>
            <a:ext cx="609600" cy="609600"/>
          </a:xfrm>
          <a:prstGeom prst="rect">
            <a:avLst/>
          </a:prstGeom>
        </p:spPr>
      </p:pic>
      <p:sp>
        <p:nvSpPr>
          <p:cNvPr id="9" name="Aitds4">
            <a:extLst>
              <a:ext uri="{FF2B5EF4-FFF2-40B4-BE49-F238E27FC236}">
                <a16:creationId xmlns:a16="http://schemas.microsoft.com/office/drawing/2014/main" id="{B5471D8C-704A-492E-9931-D26BDFA309EC}"/>
              </a:ext>
            </a:extLst>
          </p:cNvPr>
          <p:cNvSpPr txBox="1">
            <a:spLocks noChangeArrowheads="1"/>
          </p:cNvSpPr>
          <p:nvPr>
            <p:custDataLst>
              <p:tags r:id="rId3"/>
            </p:custDataLst>
          </p:nvPr>
        </p:nvSpPr>
        <p:spPr bwMode="auto">
          <a:xfrm>
            <a:off x="1440179" y="1491630"/>
            <a:ext cx="6356820" cy="189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a:lnSpc>
                <a:spcPct val="150000"/>
              </a:lnSpc>
              <a:defRPr/>
            </a:pPr>
            <a:r>
              <a:rPr lang="zh-CN" altLang="en-US" sz="1600" dirty="0"/>
              <a:t>        新中国成立以后，党领导全国各族人民进行社会主义建设，虽然经历曲折，但是成绩斐然。从</a:t>
            </a:r>
            <a:r>
              <a:rPr lang="en-US" altLang="zh-CN" sz="1600" dirty="0"/>
              <a:t>1953</a:t>
            </a:r>
            <a:r>
              <a:rPr lang="zh-CN" altLang="en-US" sz="1600" dirty="0"/>
              <a:t>年到</a:t>
            </a:r>
            <a:r>
              <a:rPr lang="en-US" altLang="zh-CN" sz="1600" dirty="0"/>
              <a:t>1978</a:t>
            </a:r>
            <a:r>
              <a:rPr lang="zh-CN" altLang="en-US" sz="1600" dirty="0"/>
              <a:t>年，工农业总产值年均增长率为</a:t>
            </a:r>
            <a:r>
              <a:rPr lang="en-US" altLang="zh-CN" sz="1600" dirty="0"/>
              <a:t>8.2%</a:t>
            </a:r>
            <a:r>
              <a:rPr lang="zh-CN" altLang="en-US" sz="1600" dirty="0"/>
              <a:t>，其中工业总产值年均增长率为</a:t>
            </a:r>
            <a:r>
              <a:rPr lang="en-US" altLang="zh-CN" sz="1600" dirty="0"/>
              <a:t>11.4%</a:t>
            </a:r>
            <a:r>
              <a:rPr lang="zh-CN" altLang="en-US" sz="1600" dirty="0"/>
              <a:t>，农业总产值年均增长率为</a:t>
            </a:r>
            <a:r>
              <a:rPr lang="en-US" altLang="zh-CN" sz="1600" dirty="0"/>
              <a:t>2.7%</a:t>
            </a:r>
            <a:r>
              <a:rPr lang="zh-CN" altLang="en-US" sz="1600" dirty="0"/>
              <a:t>。这个增长速度是旧中国无法比拟的，与当时世界其他各国相比也是快速的。在此期间，各项事业都取得巨大成就。</a:t>
            </a:r>
            <a:endParaRPr kumimoji="0" lang="zh-CN" altLang="en-US" sz="1600" b="0" i="0" u="none" strike="noStrike" kern="1200" cap="none" spc="0" normalizeH="0" baseline="0" noProof="0" dirty="0">
              <a:ln>
                <a:noFill/>
              </a:ln>
              <a:solidFill>
                <a:prstClr val="black">
                  <a:lumMod val="85000"/>
                  <a:lumOff val="15000"/>
                </a:prstClr>
              </a:solidFill>
              <a:effectLst/>
              <a:uLnTx/>
              <a:uFillTx/>
              <a:ea typeface="微软雅黑" panose="020B0503020204020204" pitchFamily="34" charset="-122"/>
              <a:sym typeface="Arial" panose="020B0604020202020204" pitchFamily="34" charset="0"/>
            </a:endParaRPr>
          </a:p>
        </p:txBody>
      </p:sp>
      <p:sp>
        <p:nvSpPr>
          <p:cNvPr id="14" name="圆角矩形 8">
            <a:extLst>
              <a:ext uri="{FF2B5EF4-FFF2-40B4-BE49-F238E27FC236}">
                <a16:creationId xmlns:a16="http://schemas.microsoft.com/office/drawing/2014/main" id="{2DB4DE02-FA13-43A4-9113-8757D802673A}"/>
              </a:ext>
            </a:extLst>
          </p:cNvPr>
          <p:cNvSpPr/>
          <p:nvPr/>
        </p:nvSpPr>
        <p:spPr>
          <a:xfrm>
            <a:off x="2835426" y="983572"/>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C0231DE-F9FE-4452-B021-5C27B6DCDDB3}"/>
              </a:ext>
            </a:extLst>
          </p:cNvPr>
          <p:cNvGrpSpPr/>
          <p:nvPr/>
        </p:nvGrpSpPr>
        <p:grpSpPr>
          <a:xfrm>
            <a:off x="2987824" y="952841"/>
            <a:ext cx="8063982" cy="397801"/>
            <a:chOff x="1647949" y="1053018"/>
            <a:chExt cx="5767457" cy="397801"/>
          </a:xfrm>
        </p:grpSpPr>
        <p:sp>
          <p:nvSpPr>
            <p:cNvPr id="12" name="TextBox 7">
              <a:extLst>
                <a:ext uri="{FF2B5EF4-FFF2-40B4-BE49-F238E27FC236}">
                  <a16:creationId xmlns:a16="http://schemas.microsoft.com/office/drawing/2014/main" id="{E5145318-F11F-4717-866D-B8EC2EE955B4}"/>
                </a:ext>
              </a:extLst>
            </p:cNvPr>
            <p:cNvSpPr txBox="1"/>
            <p:nvPr/>
          </p:nvSpPr>
          <p:spPr>
            <a:xfrm>
              <a:off x="1942798" y="1053018"/>
              <a:ext cx="5472608"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altLang="en-US" dirty="0">
                  <a:solidFill>
                    <a:schemeClr val="accent3">
                      <a:lumMod val="40000"/>
                      <a:lumOff val="60000"/>
                    </a:schemeClr>
                  </a:solidFill>
                </a:rPr>
                <a:t>社会主义建设时期取得哪些巨大成就</a:t>
              </a:r>
            </a:p>
          </p:txBody>
        </p:sp>
        <p:sp>
          <p:nvSpPr>
            <p:cNvPr id="13" name="Freeform 4">
              <a:extLst>
                <a:ext uri="{FF2B5EF4-FFF2-40B4-BE49-F238E27FC236}">
                  <a16:creationId xmlns:a16="http://schemas.microsoft.com/office/drawing/2014/main" id="{320DB589-4E5E-4DF4-B8BB-BAFE1B7A066E}"/>
                </a:ext>
              </a:extLst>
            </p:cNvPr>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07214574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31"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fltVal val="0"/>
                                          </p:val>
                                        </p:tav>
                                        <p:tav tm="100000">
                                          <p:val>
                                            <p:strVal val="#ppt_w"/>
                                          </p:val>
                                        </p:tav>
                                      </p:tavLst>
                                    </p:anim>
                                    <p:anim calcmode="lin" valueType="num">
                                      <p:cBhvr>
                                        <p:cTn id="10" dur="1000" fill="hold"/>
                                        <p:tgtEl>
                                          <p:spTgt spid="7"/>
                                        </p:tgtEl>
                                        <p:attrNameLst>
                                          <p:attrName>ppt_h</p:attrName>
                                        </p:attrNameLst>
                                      </p:cBhvr>
                                      <p:tavLst>
                                        <p:tav tm="0">
                                          <p:val>
                                            <p:fltVal val="0"/>
                                          </p:val>
                                        </p:tav>
                                        <p:tav tm="100000">
                                          <p:val>
                                            <p:strVal val="#ppt_h"/>
                                          </p:val>
                                        </p:tav>
                                      </p:tavLst>
                                    </p:anim>
                                    <p:anim calcmode="lin" valueType="num">
                                      <p:cBhvr>
                                        <p:cTn id="11" dur="1000" fill="hold"/>
                                        <p:tgtEl>
                                          <p:spTgt spid="7"/>
                                        </p:tgtEl>
                                        <p:attrNameLst>
                                          <p:attrName>style.rotation</p:attrName>
                                        </p:attrNameLst>
                                      </p:cBhvr>
                                      <p:tavLst>
                                        <p:tav tm="0">
                                          <p:val>
                                            <p:fltVal val="90"/>
                                          </p:val>
                                        </p:tav>
                                        <p:tav tm="100000">
                                          <p:val>
                                            <p:fltVal val="0"/>
                                          </p:val>
                                        </p:tav>
                                      </p:tavLst>
                                    </p:anim>
                                    <p:animEffect transition="in" filter="fade">
                                      <p:cBhvr>
                                        <p:cTn id="12" dur="1000"/>
                                        <p:tgtEl>
                                          <p:spTgt spid="7"/>
                                        </p:tgtEl>
                                      </p:cBhvr>
                                    </p:animEffect>
                                  </p:childTnLst>
                                </p:cTn>
                              </p:par>
                            </p:childTnLst>
                          </p:cTn>
                        </p:par>
                        <p:par>
                          <p:cTn id="13" fill="hold">
                            <p:stCondLst>
                              <p:cond delay="4000"/>
                            </p:stCondLst>
                            <p:childTnLst>
                              <p:par>
                                <p:cTn id="14" presetID="22" presetClass="entr" presetSubtype="1" fill="hold"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up)">
                                      <p:cBhvr>
                                        <p:cTn id="16" dur="500"/>
                                        <p:tgtEl>
                                          <p:spTgt spid="9">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hold" display="0">
                  <p:stCondLst>
                    <p:cond delay="indefinite"/>
                  </p:stCondLst>
                  <p:endCondLst>
                    <p:cond evt="onStopAudio" delay="0">
                      <p:tgtEl>
                        <p:sldTgt/>
                      </p:tgtEl>
                    </p:cond>
                  </p:endCondLst>
                </p:cTn>
                <p:tgtEl>
                  <p:spTgt spid="10"/>
                </p:tgtEl>
              </p:cMediaNode>
            </p:audio>
          </p:childTnLst>
        </p:cTn>
      </p:par>
    </p:tnLst>
    <p:bldLst>
      <p:bldP spid="7"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1" name="圆角矩形 10"/>
          <p:cNvSpPr/>
          <p:nvPr/>
        </p:nvSpPr>
        <p:spPr>
          <a:xfrm>
            <a:off x="857281" y="939133"/>
            <a:ext cx="3872036"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212599" y="900283"/>
            <a:ext cx="3105788"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土地改革基本完成</a:t>
            </a:r>
          </a:p>
        </p:txBody>
      </p:sp>
      <p:sp>
        <p:nvSpPr>
          <p:cNvPr id="7" name="TextBox 6"/>
          <p:cNvSpPr txBox="1"/>
          <p:nvPr/>
        </p:nvSpPr>
        <p:spPr>
          <a:xfrm>
            <a:off x="857281" y="1491630"/>
            <a:ext cx="3816425" cy="2552686"/>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       1950</a:t>
            </a:r>
            <a:r>
              <a:rPr lang="zh-CN" altLang="en-US" dirty="0">
                <a:solidFill>
                  <a:schemeClr val="tx1"/>
                </a:solidFill>
              </a:rPr>
              <a:t>年</a:t>
            </a:r>
            <a:r>
              <a:rPr lang="en-US" altLang="zh-CN" dirty="0">
                <a:solidFill>
                  <a:schemeClr val="tx1"/>
                </a:solidFill>
              </a:rPr>
              <a:t>6</a:t>
            </a:r>
            <a:r>
              <a:rPr lang="zh-CN" altLang="en-US" dirty="0">
                <a:solidFill>
                  <a:schemeClr val="tx1"/>
                </a:solidFill>
              </a:rPr>
              <a:t>月</a:t>
            </a:r>
            <a:r>
              <a:rPr lang="en-US" altLang="zh-CN" dirty="0">
                <a:solidFill>
                  <a:schemeClr val="tx1"/>
                </a:solidFill>
              </a:rPr>
              <a:t>30</a:t>
            </a:r>
            <a:r>
              <a:rPr lang="zh-CN" altLang="en-US" dirty="0">
                <a:solidFill>
                  <a:schemeClr val="tx1"/>
                </a:solidFill>
              </a:rPr>
              <a:t>日，中央人民政府颁布了</a:t>
            </a:r>
            <a:r>
              <a:rPr lang="en-US" altLang="zh-CN" dirty="0">
                <a:solidFill>
                  <a:schemeClr val="tx1"/>
                </a:solidFill>
              </a:rPr>
              <a:t>《</a:t>
            </a:r>
            <a:r>
              <a:rPr lang="zh-CN" altLang="en-US" dirty="0">
                <a:solidFill>
                  <a:schemeClr val="tx1"/>
                </a:solidFill>
              </a:rPr>
              <a:t>中华人民共和国土地改革法</a:t>
            </a:r>
            <a:r>
              <a:rPr lang="en-US" altLang="zh-CN" dirty="0">
                <a:solidFill>
                  <a:schemeClr val="tx1"/>
                </a:solidFill>
              </a:rPr>
              <a:t>》</a:t>
            </a:r>
            <a:r>
              <a:rPr lang="zh-CN" altLang="en-US" dirty="0">
                <a:solidFill>
                  <a:schemeClr val="tx1"/>
                </a:solidFill>
              </a:rPr>
              <a:t>，规定“废除地主阶级封建剥削的土地所有制，实行农民的土地所有制”。</a:t>
            </a:r>
            <a:r>
              <a:rPr lang="en-US" altLang="zh-CN" dirty="0">
                <a:solidFill>
                  <a:schemeClr val="tx1"/>
                </a:solidFill>
              </a:rPr>
              <a:t>1952</a:t>
            </a:r>
            <a:r>
              <a:rPr lang="zh-CN" altLang="en-US" dirty="0">
                <a:solidFill>
                  <a:schemeClr val="tx1"/>
                </a:solidFill>
              </a:rPr>
              <a:t>年冬到</a:t>
            </a:r>
            <a:r>
              <a:rPr lang="en-US" altLang="zh-CN" dirty="0">
                <a:solidFill>
                  <a:schemeClr val="tx1"/>
                </a:solidFill>
              </a:rPr>
              <a:t>1953</a:t>
            </a:r>
            <a:r>
              <a:rPr lang="zh-CN" altLang="en-US" dirty="0">
                <a:solidFill>
                  <a:schemeClr val="tx1"/>
                </a:solidFill>
              </a:rPr>
              <a:t>年春，土地改革运动除新疆、西藏等少数民族地区以及台湾外，在全国基本完成，三亿多无地少地的农民无偿地获得了七亿亩土地和其他生产资料。土地改革的胜利完成，彻底推翻了长期统治和压迫中国农民的封建土地所有制，巩固了工农联盟，并为社会主义改造和社会主义建设创造了有利条件。</a:t>
            </a:r>
          </a:p>
        </p:txBody>
      </p:sp>
      <p:sp>
        <p:nvSpPr>
          <p:cNvPr id="13" name="TextBox 12"/>
          <p:cNvSpPr txBox="1"/>
          <p:nvPr/>
        </p:nvSpPr>
        <p:spPr>
          <a:xfrm>
            <a:off x="5390358" y="3496074"/>
            <a:ext cx="2796540" cy="336695"/>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r>
              <a:rPr lang="zh-CN" altLang="en-US" b="1" dirty="0">
                <a:solidFill>
                  <a:srgbClr val="000000"/>
                </a:solidFill>
                <a:latin typeface="Hiragino Sans GB"/>
                <a:ea typeface="+mn-ea"/>
              </a:rPr>
              <a:t>土地改革</a:t>
            </a:r>
          </a:p>
        </p:txBody>
      </p:sp>
      <p:pic>
        <p:nvPicPr>
          <p:cNvPr id="5122" name="Picture 2">
            <a:extLst>
              <a:ext uri="{FF2B5EF4-FFF2-40B4-BE49-F238E27FC236}">
                <a16:creationId xmlns:a16="http://schemas.microsoft.com/office/drawing/2014/main" id="{A8221E14-3098-4554-AB5B-247A1EC9E6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8936" y="1111406"/>
            <a:ext cx="3619384" cy="235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43774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7"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71599" y="1376214"/>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71226" y="1306964"/>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抗美援朝胜利</a:t>
            </a:r>
          </a:p>
        </p:txBody>
      </p:sp>
      <p:sp>
        <p:nvSpPr>
          <p:cNvPr id="14" name="TextBox 13"/>
          <p:cNvSpPr txBox="1"/>
          <p:nvPr/>
        </p:nvSpPr>
        <p:spPr>
          <a:xfrm>
            <a:off x="971598" y="1923678"/>
            <a:ext cx="3800027" cy="2275688"/>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1950</a:t>
            </a:r>
            <a:r>
              <a:rPr lang="zh-CN" altLang="en-US" dirty="0"/>
              <a:t>年</a:t>
            </a:r>
            <a:r>
              <a:rPr lang="en-US" altLang="zh-CN" dirty="0"/>
              <a:t>10</a:t>
            </a:r>
            <a:r>
              <a:rPr lang="zh-CN" altLang="en-US" dirty="0"/>
              <a:t>月上旬，鉴于美帝国主义不顾中国政府的一再警告，把战火烧到我国东北边境，严重地威胁我国安全，中共中央根据朝鲜党和政府的请求和祖国安全的需要，作出了抗美援朝保家卫国的战略决策。</a:t>
            </a:r>
            <a:r>
              <a:rPr lang="en-US" altLang="zh-CN" dirty="0"/>
              <a:t>1953</a:t>
            </a:r>
            <a:r>
              <a:rPr lang="zh-CN" altLang="en-US" dirty="0"/>
              <a:t>年</a:t>
            </a:r>
            <a:r>
              <a:rPr lang="en-US" altLang="zh-CN" dirty="0"/>
              <a:t>7</a:t>
            </a:r>
            <a:r>
              <a:rPr lang="zh-CN" altLang="en-US" dirty="0"/>
              <a:t>月</a:t>
            </a:r>
            <a:r>
              <a:rPr lang="en-US" altLang="zh-CN" dirty="0"/>
              <a:t>27</a:t>
            </a:r>
            <a:r>
              <a:rPr lang="zh-CN" altLang="en-US" dirty="0"/>
              <a:t>日，朝鲜停战协定在板门店正式签字。至此，历时三年多的朝鲜战争宣告结束。抗美援朝战争的胜利，为我国社会主义改造和社会主义建设赢得了一个相对稳定的和平环境。</a:t>
            </a:r>
            <a:endParaRPr lang="zh-CN" altLang="en-US" dirty="0">
              <a:solidFill>
                <a:schemeClr val="tx1"/>
              </a:solidFill>
            </a:endParaRPr>
          </a:p>
        </p:txBody>
      </p:sp>
      <p:pic>
        <p:nvPicPr>
          <p:cNvPr id="6146" name="Picture 2">
            <a:extLst>
              <a:ext uri="{FF2B5EF4-FFF2-40B4-BE49-F238E27FC236}">
                <a16:creationId xmlns:a16="http://schemas.microsoft.com/office/drawing/2014/main" id="{51707B24-7196-4401-86A8-F1D22CA7C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844" y="1306964"/>
            <a:ext cx="3750476" cy="232638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8A96D0F-2AE0-4758-A0E2-EA14D0B27DCD}"/>
              </a:ext>
            </a:extLst>
          </p:cNvPr>
          <p:cNvSpPr txBox="1"/>
          <p:nvPr/>
        </p:nvSpPr>
        <p:spPr>
          <a:xfrm>
            <a:off x="5925978" y="3723878"/>
            <a:ext cx="1872208" cy="288032"/>
          </a:xfrm>
          <a:prstGeom prst="rect">
            <a:avLst/>
          </a:prstGeom>
          <a:noFill/>
        </p:spPr>
        <p:txBody>
          <a:bodyPr wrap="square" rtlCol="0">
            <a:spAutoFit/>
          </a:bodyPr>
          <a:lstStyle/>
          <a:p>
            <a:r>
              <a:rPr lang="en-US" altLang="zh-CN" sz="1200" b="1" dirty="0">
                <a:solidFill>
                  <a:srgbClr val="000000"/>
                </a:solidFill>
                <a:latin typeface="Hiragino Sans GB"/>
              </a:rPr>
              <a:t>《</a:t>
            </a:r>
            <a:r>
              <a:rPr lang="zh-CN" altLang="en-US" sz="1200" b="1" dirty="0">
                <a:solidFill>
                  <a:srgbClr val="000000"/>
                </a:solidFill>
                <a:latin typeface="Hiragino Sans GB"/>
              </a:rPr>
              <a:t>抗美援朝</a:t>
            </a:r>
            <a:r>
              <a:rPr lang="en-US" altLang="zh-CN" sz="1200" b="1" dirty="0">
                <a:solidFill>
                  <a:srgbClr val="000000"/>
                </a:solidFill>
                <a:latin typeface="Hiragino Sans GB"/>
              </a:rPr>
              <a:t>》</a:t>
            </a:r>
            <a:r>
              <a:rPr lang="zh-CN" altLang="en-US" sz="1200" b="1" dirty="0">
                <a:solidFill>
                  <a:srgbClr val="000000"/>
                </a:solidFill>
                <a:latin typeface="Hiragino Sans GB"/>
              </a:rPr>
              <a:t>油画组图</a:t>
            </a:r>
          </a:p>
        </p:txBody>
      </p:sp>
    </p:spTree>
    <p:extLst>
      <p:ext uri="{BB962C8B-B14F-4D97-AF65-F5344CB8AC3E}">
        <p14:creationId xmlns:p14="http://schemas.microsoft.com/office/powerpoint/2010/main" val="301192748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71599" y="1376214"/>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71226" y="1306964"/>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“一五”计划超额完成</a:t>
            </a:r>
          </a:p>
        </p:txBody>
      </p:sp>
      <p:sp>
        <p:nvSpPr>
          <p:cNvPr id="14" name="TextBox 13"/>
          <p:cNvSpPr txBox="1"/>
          <p:nvPr/>
        </p:nvSpPr>
        <p:spPr>
          <a:xfrm>
            <a:off x="971598" y="1923678"/>
            <a:ext cx="3800027" cy="144437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1953</a:t>
            </a:r>
            <a:r>
              <a:rPr lang="zh-CN" altLang="en-US" dirty="0"/>
              <a:t>年，我国开始执行发展国民经济的第一个五年计划。</a:t>
            </a:r>
            <a:r>
              <a:rPr lang="en-US" altLang="zh-CN" dirty="0"/>
              <a:t>1957</a:t>
            </a:r>
            <a:r>
              <a:rPr lang="zh-CN" altLang="en-US" dirty="0"/>
              <a:t>年，“一五”计划超额完成。“一五”计划取得巨大成就，为中国特色社会主义工业化奠定了初步基础，为社会主义建设积累了宝贵经验。到</a:t>
            </a:r>
            <a:r>
              <a:rPr lang="en-US" altLang="zh-CN" dirty="0"/>
              <a:t>2021</a:t>
            </a:r>
            <a:r>
              <a:rPr lang="zh-CN" altLang="en-US" dirty="0"/>
              <a:t>年</a:t>
            </a:r>
            <a:r>
              <a:rPr lang="en-US" altLang="zh-CN" dirty="0"/>
              <a:t>6</a:t>
            </a:r>
            <a:r>
              <a:rPr lang="zh-CN" altLang="en-US" dirty="0"/>
              <a:t>月，我国共编制执行十四个五年计划、规划。</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724127" y="4303882"/>
            <a:ext cx="2736304" cy="276999"/>
          </a:xfrm>
          <a:prstGeom prst="rect">
            <a:avLst/>
          </a:prstGeom>
          <a:noFill/>
        </p:spPr>
        <p:txBody>
          <a:bodyPr wrap="square" rtlCol="0">
            <a:spAutoFit/>
          </a:bodyPr>
          <a:lstStyle/>
          <a:p>
            <a:r>
              <a:rPr lang="en-US" altLang="zh-CN" sz="1200" b="1" dirty="0">
                <a:solidFill>
                  <a:srgbClr val="000000"/>
                </a:solidFill>
                <a:latin typeface="Hiragino Sans GB"/>
              </a:rPr>
              <a:t>"</a:t>
            </a:r>
            <a:r>
              <a:rPr lang="zh-CN" altLang="en-US" sz="1200" b="1" dirty="0">
                <a:solidFill>
                  <a:srgbClr val="000000"/>
                </a:solidFill>
                <a:latin typeface="Hiragino Sans GB"/>
              </a:rPr>
              <a:t>一五</a:t>
            </a:r>
            <a:r>
              <a:rPr lang="en-US" altLang="zh-CN" sz="1200" b="1" dirty="0">
                <a:solidFill>
                  <a:srgbClr val="000000"/>
                </a:solidFill>
                <a:latin typeface="Hiragino Sans GB"/>
              </a:rPr>
              <a:t>"</a:t>
            </a:r>
            <a:r>
              <a:rPr lang="zh-CN" altLang="en-US" sz="1200" b="1" dirty="0">
                <a:solidFill>
                  <a:srgbClr val="000000"/>
                </a:solidFill>
                <a:latin typeface="Hiragino Sans GB"/>
              </a:rPr>
              <a:t>计划</a:t>
            </a:r>
            <a:r>
              <a:rPr lang="en-US" altLang="zh-CN" sz="1200" b="1" dirty="0">
                <a:solidFill>
                  <a:srgbClr val="000000"/>
                </a:solidFill>
                <a:latin typeface="Hiragino Sans GB"/>
              </a:rPr>
              <a:t>:</a:t>
            </a:r>
            <a:r>
              <a:rPr lang="zh-CN" altLang="en-US" sz="1200" b="1" dirty="0">
                <a:solidFill>
                  <a:srgbClr val="000000"/>
                </a:solidFill>
                <a:latin typeface="Hiragino Sans GB"/>
              </a:rPr>
              <a:t>新中国工业化的奠基之作</a:t>
            </a:r>
          </a:p>
        </p:txBody>
      </p:sp>
      <p:pic>
        <p:nvPicPr>
          <p:cNvPr id="7170" name="Picture 2">
            <a:extLst>
              <a:ext uri="{FF2B5EF4-FFF2-40B4-BE49-F238E27FC236}">
                <a16:creationId xmlns:a16="http://schemas.microsoft.com/office/drawing/2014/main" id="{7D5F2C27-BF35-46BD-B2B9-6868E2AF1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7" y="2211710"/>
            <a:ext cx="2736305" cy="20415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734B96C-004C-4C46-A17D-4F404BB5F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7" y="411596"/>
            <a:ext cx="2736304" cy="125584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A6153BC-E681-4FA2-8092-F7F471895FA8}"/>
              </a:ext>
            </a:extLst>
          </p:cNvPr>
          <p:cNvSpPr txBox="1"/>
          <p:nvPr/>
        </p:nvSpPr>
        <p:spPr>
          <a:xfrm>
            <a:off x="6443030" y="1745546"/>
            <a:ext cx="2016225" cy="276999"/>
          </a:xfrm>
          <a:prstGeom prst="rect">
            <a:avLst/>
          </a:prstGeom>
          <a:noFill/>
        </p:spPr>
        <p:txBody>
          <a:bodyPr wrap="square" rtlCol="0">
            <a:spAutoFit/>
          </a:bodyPr>
          <a:lstStyle/>
          <a:p>
            <a:r>
              <a:rPr lang="zh-CN" altLang="en-US" sz="1200" b="1" dirty="0">
                <a:solidFill>
                  <a:srgbClr val="000000"/>
                </a:solidFill>
                <a:latin typeface="Hiragino Sans GB"/>
              </a:rPr>
              <a:t>第一个五年计划</a:t>
            </a:r>
          </a:p>
        </p:txBody>
      </p:sp>
    </p:spTree>
    <p:extLst>
      <p:ext uri="{BB962C8B-B14F-4D97-AF65-F5344CB8AC3E}">
        <p14:creationId xmlns:p14="http://schemas.microsoft.com/office/powerpoint/2010/main" val="307663557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71599" y="1376214"/>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71226" y="1306964"/>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人民代表大会制度建立</a:t>
            </a:r>
          </a:p>
        </p:txBody>
      </p:sp>
      <p:sp>
        <p:nvSpPr>
          <p:cNvPr id="14" name="TextBox 13"/>
          <p:cNvSpPr txBox="1"/>
          <p:nvPr/>
        </p:nvSpPr>
        <p:spPr>
          <a:xfrm>
            <a:off x="971598" y="1923678"/>
            <a:ext cx="3800027" cy="172169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1954</a:t>
            </a:r>
            <a:r>
              <a:rPr lang="zh-CN" altLang="en-US" dirty="0"/>
              <a:t>年</a:t>
            </a:r>
            <a:r>
              <a:rPr lang="en-US" altLang="zh-CN" dirty="0"/>
              <a:t>9</a:t>
            </a:r>
            <a:r>
              <a:rPr lang="zh-CN" altLang="en-US" dirty="0"/>
              <a:t>月</a:t>
            </a:r>
            <a:r>
              <a:rPr lang="en-US" altLang="zh-CN" dirty="0"/>
              <a:t>15</a:t>
            </a:r>
            <a:r>
              <a:rPr lang="zh-CN" altLang="en-US" dirty="0"/>
              <a:t>日－</a:t>
            </a:r>
            <a:r>
              <a:rPr lang="en-US" altLang="zh-CN" dirty="0"/>
              <a:t>28</a:t>
            </a:r>
            <a:r>
              <a:rPr lang="zh-CN" altLang="en-US" dirty="0"/>
              <a:t>日，一届全国人大一次会议举行。会议通过</a:t>
            </a:r>
            <a:r>
              <a:rPr lang="en-US" altLang="zh-CN" dirty="0"/>
              <a:t>《</a:t>
            </a:r>
            <a:r>
              <a:rPr lang="zh-CN" altLang="en-US" dirty="0"/>
              <a:t>中华人民共和国宪法</a:t>
            </a:r>
            <a:r>
              <a:rPr lang="en-US" altLang="zh-CN" dirty="0"/>
              <a:t>》</a:t>
            </a:r>
            <a:r>
              <a:rPr lang="zh-CN" altLang="en-US" dirty="0"/>
              <a:t>；选举毛泽东为国家主席，刘少奇为全国人大常委会委员长；决定周恩来为国务院总理；决定设立国防委员会，毛泽东兼任国防委员会主席。全国人民代表大会的召开，标志着人民代表大会制度在全国范围内建立起来。</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30859" y="3507854"/>
            <a:ext cx="2462446" cy="461665"/>
          </a:xfrm>
          <a:prstGeom prst="rect">
            <a:avLst/>
          </a:prstGeom>
          <a:noFill/>
        </p:spPr>
        <p:txBody>
          <a:bodyPr wrap="square" rtlCol="0">
            <a:spAutoFit/>
          </a:bodyPr>
          <a:lstStyle/>
          <a:p>
            <a:pPr algn="ctr"/>
            <a:r>
              <a:rPr lang="zh-CN" altLang="en-US" sz="1200" b="1" dirty="0">
                <a:solidFill>
                  <a:srgbClr val="000000"/>
                </a:solidFill>
                <a:latin typeface="Hiragino Sans GB"/>
              </a:rPr>
              <a:t>一切权力归人民</a:t>
            </a:r>
            <a:r>
              <a:rPr lang="en-US" altLang="zh-CN" sz="1200" b="1" dirty="0">
                <a:solidFill>
                  <a:srgbClr val="000000"/>
                </a:solidFill>
                <a:latin typeface="Hiragino Sans GB"/>
              </a:rPr>
              <a:t>——</a:t>
            </a:r>
            <a:r>
              <a:rPr lang="zh-CN" altLang="en-US" sz="1200" b="1" dirty="0">
                <a:solidFill>
                  <a:srgbClr val="000000"/>
                </a:solidFill>
                <a:latin typeface="Hiragino Sans GB"/>
              </a:rPr>
              <a:t>记人民代表大会制度建立和发展</a:t>
            </a:r>
          </a:p>
        </p:txBody>
      </p:sp>
      <p:pic>
        <p:nvPicPr>
          <p:cNvPr id="8194" name="Picture 2">
            <a:extLst>
              <a:ext uri="{FF2B5EF4-FFF2-40B4-BE49-F238E27FC236}">
                <a16:creationId xmlns:a16="http://schemas.microsoft.com/office/drawing/2014/main" id="{46144E95-D0D3-4CC6-91E4-17830F2AD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082" y="1505864"/>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1722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lum/>
          </a:blip>
          <a:srcRect/>
          <a:stretch>
            <a:fillRect l="-10000" r="-10000"/>
          </a:stretch>
        </a:blipFill>
        <a:effectLst/>
      </p:bgPr>
    </p:bg>
    <p:spTree>
      <p:nvGrpSpPr>
        <p:cNvPr id="1" name=""/>
        <p:cNvGrpSpPr/>
        <p:nvPr/>
      </p:nvGrpSpPr>
      <p:grpSpPr>
        <a:xfrm>
          <a:off x="0" y="0"/>
          <a:ext cx="0" cy="0"/>
          <a:chOff x="0" y="0"/>
          <a:chExt cx="0" cy="0"/>
        </a:xfrm>
      </p:grpSpPr>
      <p:sp>
        <p:nvSpPr>
          <p:cNvPr id="6" name="Text Placeholder 12"/>
          <p:cNvSpPr txBox="1">
            <a:spLocks/>
          </p:cNvSpPr>
          <p:nvPr/>
        </p:nvSpPr>
        <p:spPr>
          <a:xfrm>
            <a:off x="2267744" y="-92255"/>
            <a:ext cx="5400600" cy="1007821"/>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rgbClr val="AE0E16"/>
                </a:solidFill>
                <a:latin typeface="李旭科书法" pitchFamily="2" charset="-122"/>
                <a:ea typeface="李旭科书法" pitchFamily="2" charset="-122"/>
              </a:rPr>
              <a:t>社会主义革命和建设时期</a:t>
            </a:r>
            <a:endParaRPr lang="en-GB" sz="2800" dirty="0">
              <a:solidFill>
                <a:srgbClr val="AE0E16"/>
              </a:solidFill>
              <a:latin typeface="李旭科书法" pitchFamily="2" charset="-122"/>
              <a:ea typeface="李旭科书法" pitchFamily="2" charset="-122"/>
            </a:endParaRPr>
          </a:p>
        </p:txBody>
      </p:sp>
      <p:sp>
        <p:nvSpPr>
          <p:cNvPr id="7" name="Freeform 5"/>
          <p:cNvSpPr>
            <a:spLocks/>
          </p:cNvSpPr>
          <p:nvPr/>
        </p:nvSpPr>
        <p:spPr bwMode="auto">
          <a:xfrm>
            <a:off x="797288" y="214022"/>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8"/>
          <a:stretch>
            <a:fillRect/>
          </a:stretch>
        </p:blipFill>
        <p:spPr>
          <a:xfrm>
            <a:off x="4008989" y="-740618"/>
            <a:ext cx="609600" cy="609600"/>
          </a:xfrm>
          <a:prstGeom prst="rect">
            <a:avLst/>
          </a:prstGeom>
        </p:spPr>
      </p:pic>
      <p:pic>
        <p:nvPicPr>
          <p:cNvPr id="4" name="415912433-1-208">
            <a:hlinkClick r:id="" action="ppaction://media"/>
            <a:extLst>
              <a:ext uri="{FF2B5EF4-FFF2-40B4-BE49-F238E27FC236}">
                <a16:creationId xmlns:a16="http://schemas.microsoft.com/office/drawing/2014/main" id="{21486B25-DF63-4C8B-B979-76E64CD0E0A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83568" y="769483"/>
            <a:ext cx="8086033" cy="3672407"/>
          </a:xfrm>
          <a:prstGeom prst="rect">
            <a:avLst/>
          </a:prstGeom>
        </p:spPr>
      </p:pic>
    </p:spTree>
    <p:extLst>
      <p:ext uri="{BB962C8B-B14F-4D97-AF65-F5344CB8AC3E}">
        <p14:creationId xmlns:p14="http://schemas.microsoft.com/office/powerpoint/2010/main" val="238613122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31"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fltVal val="0"/>
                                          </p:val>
                                        </p:tav>
                                        <p:tav tm="100000">
                                          <p:val>
                                            <p:strVal val="#ppt_w"/>
                                          </p:val>
                                        </p:tav>
                                      </p:tavLst>
                                    </p:anim>
                                    <p:anim calcmode="lin" valueType="num">
                                      <p:cBhvr>
                                        <p:cTn id="10" dur="1000" fill="hold"/>
                                        <p:tgtEl>
                                          <p:spTgt spid="7"/>
                                        </p:tgtEl>
                                        <p:attrNameLst>
                                          <p:attrName>ppt_h</p:attrName>
                                        </p:attrNameLst>
                                      </p:cBhvr>
                                      <p:tavLst>
                                        <p:tav tm="0">
                                          <p:val>
                                            <p:fltVal val="0"/>
                                          </p:val>
                                        </p:tav>
                                        <p:tav tm="100000">
                                          <p:val>
                                            <p:strVal val="#ppt_h"/>
                                          </p:val>
                                        </p:tav>
                                      </p:tavLst>
                                    </p:anim>
                                    <p:anim calcmode="lin" valueType="num">
                                      <p:cBhvr>
                                        <p:cTn id="11" dur="1000" fill="hold"/>
                                        <p:tgtEl>
                                          <p:spTgt spid="7"/>
                                        </p:tgtEl>
                                        <p:attrNameLst>
                                          <p:attrName>style.rotation</p:attrName>
                                        </p:attrNameLst>
                                      </p:cBhvr>
                                      <p:tavLst>
                                        <p:tav tm="0">
                                          <p:val>
                                            <p:fltVal val="90"/>
                                          </p:val>
                                        </p:tav>
                                        <p:tav tm="100000">
                                          <p:val>
                                            <p:fltVal val="0"/>
                                          </p:val>
                                        </p:tav>
                                      </p:tavLst>
                                    </p:anim>
                                    <p:animEffect transition="in" filter="fade">
                                      <p:cBhvr>
                                        <p:cTn id="12" dur="1000"/>
                                        <p:tgtEl>
                                          <p:spTgt spid="7"/>
                                        </p:tgtEl>
                                      </p:cBhvr>
                                    </p:animEffect>
                                  </p:childTnLst>
                                </p:cTn>
                              </p:par>
                              <p:par>
                                <p:cTn id="13" presetID="41" presetClass="entr" presetSubtype="0" fill="hold" grpId="0" nodeType="withEffect">
                                  <p:stCondLst>
                                    <p:cond delay="9000"/>
                                  </p:stCondLst>
                                  <p:iterate type="lt">
                                    <p:tmPct val="20000"/>
                                  </p:iterate>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20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20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17" dur="20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20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2000" tmFilter="0,0; .5, 1; 1, 1"/>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579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hold" display="0">
                  <p:stCondLst>
                    <p:cond delay="indefinite"/>
                  </p:stCondLst>
                  <p:endCondLst>
                    <p:cond evt="onStopAudio" delay="0">
                      <p:tgtEl>
                        <p:sldTgt/>
                      </p:tgtEl>
                    </p:cond>
                  </p:endCondLst>
                </p:cTn>
                <p:tgtEl>
                  <p:spTgt spid="10"/>
                </p:tgtEl>
              </p:cMediaNode>
            </p:audio>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build="allAtOnce"/>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71599" y="1376214"/>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71226" y="1306964"/>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党的八大召开</a:t>
            </a:r>
          </a:p>
        </p:txBody>
      </p:sp>
      <p:sp>
        <p:nvSpPr>
          <p:cNvPr id="14" name="TextBox 13"/>
          <p:cNvSpPr txBox="1"/>
          <p:nvPr/>
        </p:nvSpPr>
        <p:spPr>
          <a:xfrm>
            <a:off x="971598" y="1923678"/>
            <a:ext cx="3800027" cy="2552686"/>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1956</a:t>
            </a:r>
            <a:r>
              <a:rPr lang="zh-CN" altLang="en-US" dirty="0"/>
              <a:t>年</a:t>
            </a:r>
            <a:r>
              <a:rPr lang="en-US" altLang="zh-CN" dirty="0"/>
              <a:t>9</a:t>
            </a:r>
            <a:r>
              <a:rPr lang="zh-CN" altLang="en-US" dirty="0"/>
              <a:t>月</a:t>
            </a:r>
            <a:r>
              <a:rPr lang="en-US" altLang="zh-CN" dirty="0"/>
              <a:t>15</a:t>
            </a:r>
            <a:r>
              <a:rPr lang="zh-CN" altLang="en-US" dirty="0"/>
              <a:t>日－</a:t>
            </a:r>
            <a:r>
              <a:rPr lang="en-US" altLang="zh-CN" dirty="0"/>
              <a:t>27</a:t>
            </a:r>
            <a:r>
              <a:rPr lang="zh-CN" altLang="en-US" dirty="0"/>
              <a:t>日，中国共产党第八次全国代表大会举行。大会指出，社会主义改造已取得决定性胜利，社会主义制度已基本上建立。国内的主要矛盾，已经是人民对于建立先进的工业国的要求同落后的农业国的现实之间的矛盾，已经是人民对于经济文化迅速发展的需要同当前经济文化不能满足人民需要的状况之间的矛盾。党和人民当前的主要任务，就是要集中力量解决这个矛盾，把我国尽快地从落后的农业国变为先进的工业国。</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30859" y="3507854"/>
            <a:ext cx="2462446" cy="276999"/>
          </a:xfrm>
          <a:prstGeom prst="rect">
            <a:avLst/>
          </a:prstGeom>
          <a:noFill/>
        </p:spPr>
        <p:txBody>
          <a:bodyPr wrap="square" rtlCol="0">
            <a:spAutoFit/>
          </a:bodyPr>
          <a:lstStyle/>
          <a:p>
            <a:pPr algn="ctr"/>
            <a:r>
              <a:rPr lang="zh-CN" altLang="en-US" sz="1200" b="1" dirty="0">
                <a:solidFill>
                  <a:srgbClr val="000000"/>
                </a:solidFill>
                <a:latin typeface="Hiragino Sans GB"/>
              </a:rPr>
              <a:t>中国共产党第八次全国代表大会</a:t>
            </a:r>
          </a:p>
        </p:txBody>
      </p:sp>
      <p:pic>
        <p:nvPicPr>
          <p:cNvPr id="9220" name="Picture 4">
            <a:extLst>
              <a:ext uri="{FF2B5EF4-FFF2-40B4-BE49-F238E27FC236}">
                <a16:creationId xmlns:a16="http://schemas.microsoft.com/office/drawing/2014/main" id="{B67E47FD-69D6-4B92-B4E1-6853634C0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3332" y="1505864"/>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75889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71599" y="1376214"/>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71226" y="1306964"/>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社会主义改造基本完成</a:t>
            </a:r>
          </a:p>
        </p:txBody>
      </p:sp>
      <p:sp>
        <p:nvSpPr>
          <p:cNvPr id="14" name="TextBox 13"/>
          <p:cNvSpPr txBox="1"/>
          <p:nvPr/>
        </p:nvSpPr>
        <p:spPr>
          <a:xfrm>
            <a:off x="971598" y="1923678"/>
            <a:ext cx="3800027" cy="2552686"/>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在社会主义改造过程中，党创造了一系列适合中国特点的由初级到高级逐步过渡的形式，使个体农民、手工业者和私营工商业者循序渐进地改变旧的生产方式。到</a:t>
            </a:r>
            <a:r>
              <a:rPr lang="en-US" altLang="zh-CN" dirty="0"/>
              <a:t>1956</a:t>
            </a:r>
            <a:r>
              <a:rPr lang="zh-CN" altLang="en-US" dirty="0"/>
              <a:t>年底，农业合作化基本完成，资本主义工商业社会主义改造也基本完成，全国基本实现了手工业合作化，社会主义改造基本完成，我国社会主义政治制度和经济制度都已确立。至此，我国社会主义制度建立起来了。这是一个伟大的历史性胜利，为当代中国一切发展进步奠定了根本政治前提和制度基础。</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30859" y="3507854"/>
            <a:ext cx="2462446" cy="461665"/>
          </a:xfrm>
          <a:prstGeom prst="rect">
            <a:avLst/>
          </a:prstGeom>
          <a:noFill/>
        </p:spPr>
        <p:txBody>
          <a:bodyPr wrap="square" rtlCol="0">
            <a:spAutoFit/>
          </a:bodyPr>
          <a:lstStyle/>
          <a:p>
            <a:pPr algn="ctr"/>
            <a:r>
              <a:rPr lang="zh-CN" altLang="en-US" sz="1200" b="1" i="0" dirty="0">
                <a:solidFill>
                  <a:srgbClr val="000000"/>
                </a:solidFill>
                <a:effectLst/>
                <a:latin typeface="Hiragino Sans GB"/>
              </a:rPr>
              <a:t>社会主义改造的基本完成和社会主义制度的建立</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42" name="Picture 2">
            <a:extLst>
              <a:ext uri="{FF2B5EF4-FFF2-40B4-BE49-F238E27FC236}">
                <a16:creationId xmlns:a16="http://schemas.microsoft.com/office/drawing/2014/main" id="{04D3D527-C84C-4116-8155-BA24A55AB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282" y="1272857"/>
            <a:ext cx="28956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9798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71599" y="1376214"/>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71226" y="1306964"/>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“两弹一星”研制成功</a:t>
            </a:r>
          </a:p>
        </p:txBody>
      </p:sp>
      <p:sp>
        <p:nvSpPr>
          <p:cNvPr id="14" name="TextBox 13"/>
          <p:cNvSpPr txBox="1"/>
          <p:nvPr/>
        </p:nvSpPr>
        <p:spPr>
          <a:xfrm>
            <a:off x="971598" y="1923678"/>
            <a:ext cx="3800027" cy="2552686"/>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1964</a:t>
            </a:r>
            <a:r>
              <a:rPr lang="zh-CN" altLang="en-US" dirty="0"/>
              <a:t>年</a:t>
            </a:r>
            <a:r>
              <a:rPr lang="en-US" altLang="zh-CN" dirty="0"/>
              <a:t>10</a:t>
            </a:r>
            <a:r>
              <a:rPr lang="zh-CN" altLang="en-US" dirty="0"/>
              <a:t>月</a:t>
            </a:r>
            <a:r>
              <a:rPr lang="en-US" altLang="zh-CN" dirty="0"/>
              <a:t>16</a:t>
            </a:r>
            <a:r>
              <a:rPr lang="zh-CN" altLang="en-US" dirty="0"/>
              <a:t>日，我国第一颗原子弹爆炸成功，有力地打破了超级大国的核垄断和核讹诈，提高了我国的国际地位。同日发表的</a:t>
            </a:r>
            <a:r>
              <a:rPr lang="en-US" altLang="zh-CN" dirty="0"/>
              <a:t>《</a:t>
            </a:r>
            <a:r>
              <a:rPr lang="zh-CN" altLang="en-US" dirty="0"/>
              <a:t>中华人民共和国政府声明</a:t>
            </a:r>
            <a:r>
              <a:rPr lang="en-US" altLang="zh-CN" dirty="0"/>
              <a:t>》</a:t>
            </a:r>
            <a:r>
              <a:rPr lang="zh-CN" altLang="en-US" dirty="0"/>
              <a:t>指出：中国政府一贯主张全面禁止和彻底销毁核武器；中国发展核武器是为了防御，为了打破核大国的核垄断。中国政府郑重宣布，中国在任何时候、任何情况下，都不会首先使用核武器。</a:t>
            </a:r>
            <a:r>
              <a:rPr lang="en-US" altLang="zh-CN" dirty="0"/>
              <a:t>1967</a:t>
            </a:r>
            <a:r>
              <a:rPr lang="zh-CN" altLang="en-US" dirty="0"/>
              <a:t>年</a:t>
            </a:r>
            <a:r>
              <a:rPr lang="en-US" altLang="zh-CN" dirty="0"/>
              <a:t>6</a:t>
            </a:r>
            <a:r>
              <a:rPr lang="zh-CN" altLang="en-US" dirty="0"/>
              <a:t>月</a:t>
            </a:r>
            <a:r>
              <a:rPr lang="en-US" altLang="zh-CN" dirty="0"/>
              <a:t>17</a:t>
            </a:r>
            <a:r>
              <a:rPr lang="zh-CN" altLang="en-US" dirty="0"/>
              <a:t>日，我国第一颗氢弹在西部地区上空爆炸成功。</a:t>
            </a:r>
            <a:r>
              <a:rPr lang="en-US" altLang="zh-CN" dirty="0"/>
              <a:t>1970</a:t>
            </a:r>
            <a:r>
              <a:rPr lang="zh-CN" altLang="en-US" dirty="0"/>
              <a:t>年</a:t>
            </a:r>
            <a:r>
              <a:rPr lang="en-US" altLang="zh-CN" dirty="0"/>
              <a:t>4</a:t>
            </a:r>
            <a:r>
              <a:rPr lang="zh-CN" altLang="en-US" dirty="0"/>
              <a:t>月</a:t>
            </a:r>
            <a:r>
              <a:rPr lang="en-US" altLang="zh-CN" dirty="0"/>
              <a:t>24</a:t>
            </a:r>
            <a:r>
              <a:rPr lang="zh-CN" altLang="en-US" dirty="0"/>
              <a:t>日，我国成功发射了第一颗人造地球卫星。</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30859" y="3775527"/>
            <a:ext cx="2462446" cy="276999"/>
          </a:xfrm>
          <a:prstGeom prst="rect">
            <a:avLst/>
          </a:prstGeom>
          <a:noFill/>
        </p:spPr>
        <p:txBody>
          <a:bodyPr wrap="square" rtlCol="0">
            <a:spAutoFit/>
          </a:bodyPr>
          <a:lstStyle/>
          <a:p>
            <a:pPr algn="ctr"/>
            <a:r>
              <a:rPr lang="zh-CN" altLang="en-US" sz="1200" b="1" i="0" dirty="0">
                <a:solidFill>
                  <a:srgbClr val="000000"/>
                </a:solidFill>
                <a:effectLst/>
                <a:latin typeface="Hiragino Sans GB"/>
              </a:rPr>
              <a:t>两弹一星</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1266" name="Picture 2">
            <a:extLst>
              <a:ext uri="{FF2B5EF4-FFF2-40B4-BE49-F238E27FC236}">
                <a16:creationId xmlns:a16="http://schemas.microsoft.com/office/drawing/2014/main" id="{05C67FA9-F4C4-4E9E-9451-5964DA994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7215" y="1376214"/>
            <a:ext cx="3189734" cy="227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23557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71599" y="1376214"/>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71226" y="1306964"/>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提出“四个现代化”</a:t>
            </a:r>
          </a:p>
        </p:txBody>
      </p:sp>
      <p:sp>
        <p:nvSpPr>
          <p:cNvPr id="14" name="TextBox 13"/>
          <p:cNvSpPr txBox="1"/>
          <p:nvPr/>
        </p:nvSpPr>
        <p:spPr>
          <a:xfrm>
            <a:off x="971598" y="1923678"/>
            <a:ext cx="3800027" cy="1444691"/>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1964</a:t>
            </a:r>
            <a:r>
              <a:rPr lang="zh-CN" altLang="en-US" dirty="0"/>
              <a:t>年</a:t>
            </a:r>
            <a:r>
              <a:rPr lang="en-US" altLang="zh-CN" dirty="0"/>
              <a:t>12</a:t>
            </a:r>
            <a:r>
              <a:rPr lang="zh-CN" altLang="en-US" dirty="0"/>
              <a:t>月</a:t>
            </a:r>
            <a:r>
              <a:rPr lang="en-US" altLang="zh-CN" dirty="0"/>
              <a:t>21</a:t>
            </a:r>
            <a:r>
              <a:rPr lang="zh-CN" altLang="en-US" dirty="0"/>
              <a:t>日－</a:t>
            </a:r>
            <a:r>
              <a:rPr lang="en-US" altLang="zh-CN" dirty="0"/>
              <a:t>1965</a:t>
            </a:r>
            <a:r>
              <a:rPr lang="zh-CN" altLang="en-US" dirty="0"/>
              <a:t>年</a:t>
            </a:r>
            <a:r>
              <a:rPr lang="en-US" altLang="zh-CN" dirty="0"/>
              <a:t>1</a:t>
            </a:r>
            <a:r>
              <a:rPr lang="zh-CN" altLang="en-US" dirty="0"/>
              <a:t>月</a:t>
            </a:r>
            <a:r>
              <a:rPr lang="en-US" altLang="zh-CN" dirty="0"/>
              <a:t>4</a:t>
            </a:r>
            <a:r>
              <a:rPr lang="zh-CN" altLang="en-US" dirty="0"/>
              <a:t>日，三届全国人大一次会议举行。周恩来在</a:t>
            </a:r>
            <a:r>
              <a:rPr lang="en-US" altLang="zh-CN" dirty="0"/>
              <a:t>《</a:t>
            </a:r>
            <a:r>
              <a:rPr lang="zh-CN" altLang="en-US" dirty="0"/>
              <a:t>政府工作报告</a:t>
            </a:r>
            <a:r>
              <a:rPr lang="en-US" altLang="zh-CN" dirty="0"/>
              <a:t>》</a:t>
            </a:r>
            <a:r>
              <a:rPr lang="zh-CN" altLang="en-US" dirty="0"/>
              <a:t>中提出：要在不长的历史时期内，把我国建设成为一个具有现代农业、现代工业、现代国防和现代科学技术的社会主义强国。</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835458" y="3651870"/>
            <a:ext cx="2462446" cy="276999"/>
          </a:xfrm>
          <a:prstGeom prst="rect">
            <a:avLst/>
          </a:prstGeom>
          <a:noFill/>
        </p:spPr>
        <p:txBody>
          <a:bodyPr wrap="square" rtlCol="0">
            <a:spAutoFit/>
          </a:bodyPr>
          <a:lstStyle/>
          <a:p>
            <a:pPr algn="ctr"/>
            <a:r>
              <a:rPr lang="zh-CN" altLang="en-US" sz="1200" b="1" i="0" dirty="0">
                <a:solidFill>
                  <a:srgbClr val="000000"/>
                </a:solidFill>
                <a:effectLst/>
                <a:latin typeface="Hiragino Sans GB"/>
              </a:rPr>
              <a:t>四个现代化的提出</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290" name="Picture 2">
            <a:extLst>
              <a:ext uri="{FF2B5EF4-FFF2-40B4-BE49-F238E27FC236}">
                <a16:creationId xmlns:a16="http://schemas.microsoft.com/office/drawing/2014/main" id="{87075FEE-78B4-4608-AF57-454840929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306964"/>
            <a:ext cx="3693218" cy="220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84104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71599" y="1376214"/>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71226" y="1306964"/>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恢复在联合国的合法权利</a:t>
            </a:r>
          </a:p>
        </p:txBody>
      </p:sp>
      <p:sp>
        <p:nvSpPr>
          <p:cNvPr id="14" name="TextBox 13"/>
          <p:cNvSpPr txBox="1"/>
          <p:nvPr/>
        </p:nvSpPr>
        <p:spPr>
          <a:xfrm>
            <a:off x="971598" y="1923678"/>
            <a:ext cx="3800027" cy="2552686"/>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1971</a:t>
            </a:r>
            <a:r>
              <a:rPr lang="zh-CN" altLang="en-US" dirty="0"/>
              <a:t>年</a:t>
            </a:r>
            <a:r>
              <a:rPr lang="en-US" altLang="zh-CN" dirty="0"/>
              <a:t>10</a:t>
            </a:r>
            <a:r>
              <a:rPr lang="zh-CN" altLang="en-US" dirty="0"/>
              <a:t>月</a:t>
            </a:r>
            <a:r>
              <a:rPr lang="en-US" altLang="zh-CN" dirty="0"/>
              <a:t>25</a:t>
            </a:r>
            <a:r>
              <a:rPr lang="zh-CN" altLang="en-US" dirty="0"/>
              <a:t>日，第二十六届联合国大会以压倒性多数通过</a:t>
            </a:r>
            <a:r>
              <a:rPr lang="en-US" altLang="zh-CN" dirty="0"/>
              <a:t>2758</a:t>
            </a:r>
            <a:r>
              <a:rPr lang="zh-CN" altLang="en-US" dirty="0"/>
              <a:t>号决议，恢复中华人民共和国在联合国的一切合法权利，并立即把蒋介石集团的代表从联合国及其所属一切机构中驱逐出去。</a:t>
            </a:r>
            <a:r>
              <a:rPr lang="en-US" altLang="zh-CN" dirty="0"/>
              <a:t>11</a:t>
            </a:r>
            <a:r>
              <a:rPr lang="zh-CN" altLang="en-US" dirty="0"/>
              <a:t>月</a:t>
            </a:r>
            <a:r>
              <a:rPr lang="en-US" altLang="zh-CN" dirty="0"/>
              <a:t>1</a:t>
            </a:r>
            <a:r>
              <a:rPr lang="zh-CN" altLang="en-US" dirty="0"/>
              <a:t>日，中华人民共和国五星红旗第一次在联合国升起。这是中国外交战线的一个重大胜利。从此，中国作为联合国安全理事会常任理事国，在联合国组织内为实现联合国宪章的宗旨、维护世界和平、加强各国友好合作、促进人类进步事业作出自己不懈的努力。</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940152" y="4011910"/>
            <a:ext cx="2462446" cy="276999"/>
          </a:xfrm>
          <a:prstGeom prst="rect">
            <a:avLst/>
          </a:prstGeom>
          <a:noFill/>
        </p:spPr>
        <p:txBody>
          <a:bodyPr wrap="square" rtlCol="0">
            <a:spAutoFit/>
          </a:bodyPr>
          <a:lstStyle/>
          <a:p>
            <a:pPr algn="ctr"/>
            <a:r>
              <a:rPr lang="zh-CN" altLang="en-US" sz="1200" b="1" i="0" dirty="0">
                <a:solidFill>
                  <a:srgbClr val="000000"/>
                </a:solidFill>
                <a:effectLst/>
                <a:latin typeface="Hiragino Sans GB"/>
              </a:rPr>
              <a:t>恢复在联合国的合法地位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314" name="Picture 2">
            <a:extLst>
              <a:ext uri="{FF2B5EF4-FFF2-40B4-BE49-F238E27FC236}">
                <a16:creationId xmlns:a16="http://schemas.microsoft.com/office/drawing/2014/main" id="{DC975E89-5338-42D1-AA2B-672C216CC8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1417669"/>
            <a:ext cx="3527293" cy="25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76513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71599" y="1376214"/>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71226" y="1306964"/>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中美关系正常化</a:t>
            </a:r>
          </a:p>
        </p:txBody>
      </p:sp>
      <p:sp>
        <p:nvSpPr>
          <p:cNvPr id="14" name="TextBox 13"/>
          <p:cNvSpPr txBox="1"/>
          <p:nvPr/>
        </p:nvSpPr>
        <p:spPr>
          <a:xfrm>
            <a:off x="971598" y="1923678"/>
            <a:ext cx="3800027" cy="2552686"/>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1971</a:t>
            </a:r>
            <a:r>
              <a:rPr lang="zh-CN" altLang="en-US" dirty="0"/>
              <a:t>年</a:t>
            </a:r>
            <a:r>
              <a:rPr lang="en-US" altLang="zh-CN" dirty="0"/>
              <a:t>4</a:t>
            </a:r>
            <a:r>
              <a:rPr lang="zh-CN" altLang="en-US" dirty="0"/>
              <a:t>月，毛泽东同意邀请美国乒乓球队访华，这种“小球转动大球”的“乒乓外交”，出人意料地促进了中美关系的发展和世界形势的变化。</a:t>
            </a:r>
            <a:r>
              <a:rPr lang="en-US" altLang="zh-CN" dirty="0"/>
              <a:t>7</a:t>
            </a:r>
            <a:r>
              <a:rPr lang="zh-CN" altLang="en-US" dirty="0"/>
              <a:t>月，美国总统国家安全事务助理基辛格秘密访华。</a:t>
            </a:r>
            <a:r>
              <a:rPr lang="en-US" altLang="zh-CN" dirty="0"/>
              <a:t>1972</a:t>
            </a:r>
            <a:r>
              <a:rPr lang="zh-CN" altLang="en-US" dirty="0"/>
              <a:t>年</a:t>
            </a:r>
            <a:r>
              <a:rPr lang="en-US" altLang="zh-CN" dirty="0"/>
              <a:t>2</a:t>
            </a:r>
            <a:r>
              <a:rPr lang="zh-CN" altLang="en-US" dirty="0"/>
              <a:t>月</a:t>
            </a:r>
            <a:r>
              <a:rPr lang="en-US" altLang="zh-CN" dirty="0"/>
              <a:t>21</a:t>
            </a:r>
            <a:r>
              <a:rPr lang="zh-CN" altLang="en-US" dirty="0"/>
              <a:t>日至</a:t>
            </a:r>
            <a:r>
              <a:rPr lang="en-US" altLang="zh-CN" dirty="0"/>
              <a:t>28</a:t>
            </a:r>
            <a:r>
              <a:rPr lang="zh-CN" altLang="en-US" dirty="0"/>
              <a:t>日，美国总统尼克松来我国访问。毛泽东会见了尼克松。周恩来同尼克松就两国关系正常化及双方关心的其他问题进行了讨论。</a:t>
            </a:r>
            <a:r>
              <a:rPr lang="en-US" altLang="zh-CN" dirty="0"/>
              <a:t>2</a:t>
            </a:r>
            <a:r>
              <a:rPr lang="zh-CN" altLang="en-US" dirty="0"/>
              <a:t>月</a:t>
            </a:r>
            <a:r>
              <a:rPr lang="en-US" altLang="zh-CN" dirty="0"/>
              <a:t>28</a:t>
            </a:r>
            <a:r>
              <a:rPr lang="zh-CN" altLang="en-US" dirty="0"/>
              <a:t>日，中美双方在上海发表</a:t>
            </a:r>
            <a:r>
              <a:rPr lang="en-US" altLang="zh-CN" dirty="0"/>
              <a:t>《</a:t>
            </a:r>
            <a:r>
              <a:rPr lang="zh-CN" altLang="en-US" dirty="0"/>
              <a:t>中美联合公报</a:t>
            </a:r>
            <a:r>
              <a:rPr lang="en-US" altLang="zh-CN" dirty="0"/>
              <a:t>》</a:t>
            </a:r>
            <a:r>
              <a:rPr lang="zh-CN" altLang="en-US" dirty="0"/>
              <a:t>，标志着中美两国在对抗了二十多年之后，开始走向关系正常化。</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733540" y="3651870"/>
            <a:ext cx="2462446" cy="461665"/>
          </a:xfrm>
          <a:prstGeom prst="rect">
            <a:avLst/>
          </a:prstGeom>
          <a:noFill/>
        </p:spPr>
        <p:txBody>
          <a:bodyPr wrap="square" rtlCol="0">
            <a:spAutoFit/>
          </a:bodyPr>
          <a:lstStyle/>
          <a:p>
            <a:pPr algn="ctr"/>
            <a:r>
              <a:rPr lang="zh-CN" altLang="en-US" sz="1200" b="1" i="0" dirty="0">
                <a:solidFill>
                  <a:srgbClr val="000000"/>
                </a:solidFill>
                <a:effectLst/>
                <a:latin typeface="Hiragino Sans GB"/>
              </a:rPr>
              <a:t>与美国总统尼克松经典握手</a:t>
            </a:r>
            <a:r>
              <a:rPr lang="en-US" altLang="zh-CN" sz="1200" b="1" i="0" dirty="0">
                <a:solidFill>
                  <a:srgbClr val="000000"/>
                </a:solidFill>
                <a:effectLst/>
                <a:latin typeface="Hiragino Sans GB"/>
              </a:rPr>
              <a:t>,</a:t>
            </a:r>
            <a:r>
              <a:rPr lang="zh-CN" altLang="en-US" sz="1200" b="1" i="0" dirty="0">
                <a:solidFill>
                  <a:srgbClr val="000000"/>
                </a:solidFill>
                <a:effectLst/>
                <a:latin typeface="Hiragino Sans GB"/>
              </a:rPr>
              <a:t>开启中美关系正常化之门</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4338" name="Picture 2">
            <a:extLst>
              <a:ext uri="{FF2B5EF4-FFF2-40B4-BE49-F238E27FC236}">
                <a16:creationId xmlns:a16="http://schemas.microsoft.com/office/drawing/2014/main" id="{A7969D94-00ED-45B5-883B-769F10CE0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391836"/>
            <a:ext cx="3457326" cy="212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25354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496" y="1257914"/>
            <a:ext cx="4666392" cy="3885586"/>
          </a:xfrm>
          <a:prstGeom prst="rect">
            <a:avLst/>
          </a:prstGeom>
        </p:spPr>
      </p:pic>
      <p:grpSp>
        <p:nvGrpSpPr>
          <p:cNvPr id="3" name="组合 2"/>
          <p:cNvGrpSpPr/>
          <p:nvPr/>
        </p:nvGrpSpPr>
        <p:grpSpPr>
          <a:xfrm>
            <a:off x="3771832" y="2399281"/>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itchFamily="34" charset="-122"/>
                  <a:ea typeface="微软雅黑" pitchFamily="34" charset="-122"/>
                </a:rPr>
                <a:t>第二部分</a:t>
              </a:r>
            </a:p>
          </p:txBody>
        </p:sp>
      </p:grpSp>
      <p:pic>
        <p:nvPicPr>
          <p:cNvPr id="9220" name="图片 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p:cNvSpPr txBox="1">
            <a:spLocks noChangeArrowheads="1"/>
          </p:cNvSpPr>
          <p:nvPr/>
        </p:nvSpPr>
        <p:spPr bwMode="auto">
          <a:xfrm>
            <a:off x="3635896" y="3236718"/>
            <a:ext cx="4954712" cy="105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200" b="1" dirty="0">
                <a:solidFill>
                  <a:srgbClr val="AE0E16"/>
                </a:solidFill>
                <a:latin typeface="微软雅黑" pitchFamily="34" charset="-122"/>
                <a:ea typeface="微软雅黑" pitchFamily="34" charset="-122"/>
              </a:rPr>
              <a:t>社会主义革命和建设时期的精神</a:t>
            </a:r>
          </a:p>
        </p:txBody>
      </p:sp>
      <p:grpSp>
        <p:nvGrpSpPr>
          <p:cNvPr id="2" name="组合 1"/>
          <p:cNvGrpSpPr/>
          <p:nvPr/>
        </p:nvGrpSpPr>
        <p:grpSpPr>
          <a:xfrm>
            <a:off x="3840255" y="920734"/>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5"/>
            <p:cNvSpPr>
              <a:spLocks/>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6642826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8" decel="2500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2000" fill="hold"/>
                                            <p:tgtEl>
                                              <p:spTgt spid="11"/>
                                            </p:tgtEl>
                                            <p:attrNameLst>
                                              <p:attrName>ppt_x</p:attrName>
                                            </p:attrNameLst>
                                          </p:cBhvr>
                                          <p:tavLst>
                                            <p:tav tm="0">
                                              <p:val>
                                                <p:strVal val="0-#ppt_w/2"/>
                                              </p:val>
                                            </p:tav>
                                            <p:tav tm="100000">
                                              <p:val>
                                                <p:strVal val="#ppt_x"/>
                                              </p:val>
                                            </p:tav>
                                          </p:tavLst>
                                        </p:anim>
                                        <p:anim calcmode="lin" valueType="num">
                                          <p:cBhvr additive="base">
                                            <p:cTn id="11" dur="20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nodeType="afterEffect" p14:presetBounceEnd="6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60000">
                                          <p:cBhvr additive="base">
                                            <p:cTn id="21"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8" decel="2500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2000" fill="hold"/>
                                            <p:tgtEl>
                                              <p:spTgt spid="11"/>
                                            </p:tgtEl>
                                            <p:attrNameLst>
                                              <p:attrName>ppt_x</p:attrName>
                                            </p:attrNameLst>
                                          </p:cBhvr>
                                          <p:tavLst>
                                            <p:tav tm="0">
                                              <p:val>
                                                <p:strVal val="0-#ppt_w/2"/>
                                              </p:val>
                                            </p:tav>
                                            <p:tav tm="100000">
                                              <p:val>
                                                <p:strVal val="#ppt_x"/>
                                              </p:val>
                                            </p:tav>
                                          </p:tavLst>
                                        </p:anim>
                                        <p:anim calcmode="lin" valueType="num">
                                          <p:cBhvr additive="base">
                                            <p:cTn id="11" dur="20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a:lum/>
          </a:blip>
          <a:srcRect/>
          <a:stretch>
            <a:fillRect l="-10000" r="-10000"/>
          </a:stretch>
        </a:blipFill>
        <a:effectLst/>
      </p:bgPr>
    </p:bg>
    <p:spTree>
      <p:nvGrpSpPr>
        <p:cNvPr id="1" name=""/>
        <p:cNvGrpSpPr/>
        <p:nvPr/>
      </p:nvGrpSpPr>
      <p:grpSpPr>
        <a:xfrm>
          <a:off x="0" y="0"/>
          <a:ext cx="0" cy="0"/>
          <a:chOff x="0" y="0"/>
          <a:chExt cx="0" cy="0"/>
        </a:xfrm>
      </p:grpSpPr>
      <p:sp>
        <p:nvSpPr>
          <p:cNvPr id="7" name="Freeform 5"/>
          <p:cNvSpPr>
            <a:spLocks/>
          </p:cNvSpPr>
          <p:nvPr/>
        </p:nvSpPr>
        <p:spPr bwMode="auto">
          <a:xfrm>
            <a:off x="87710" y="483518"/>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7"/>
          <a:stretch>
            <a:fillRect/>
          </a:stretch>
        </p:blipFill>
        <p:spPr>
          <a:xfrm>
            <a:off x="4008989" y="-740618"/>
            <a:ext cx="609600" cy="609600"/>
          </a:xfrm>
          <a:prstGeom prst="rect">
            <a:avLst/>
          </a:prstGeom>
        </p:spPr>
      </p:pic>
      <p:sp>
        <p:nvSpPr>
          <p:cNvPr id="9" name="Aitds4">
            <a:extLst>
              <a:ext uri="{FF2B5EF4-FFF2-40B4-BE49-F238E27FC236}">
                <a16:creationId xmlns:a16="http://schemas.microsoft.com/office/drawing/2014/main" id="{B5471D8C-704A-492E-9931-D26BDFA309EC}"/>
              </a:ext>
            </a:extLst>
          </p:cNvPr>
          <p:cNvSpPr txBox="1">
            <a:spLocks noChangeArrowheads="1"/>
          </p:cNvSpPr>
          <p:nvPr>
            <p:custDataLst>
              <p:tags r:id="rId3"/>
            </p:custDataLst>
          </p:nvPr>
        </p:nvSpPr>
        <p:spPr bwMode="auto">
          <a:xfrm>
            <a:off x="1393590" y="1182361"/>
            <a:ext cx="6356820" cy="262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a:lnSpc>
                <a:spcPct val="150000"/>
              </a:lnSpc>
              <a:defRPr/>
            </a:pPr>
            <a:r>
              <a:rPr lang="zh-CN" altLang="en-US" sz="1600" dirty="0"/>
              <a:t>       在社会主义革命和建设时期，以杰出人物、革命英雄或先进模范群体命名而构筑的精神有雷锋精神、焦裕禄精神、铁人精神、王杰精神、好八连精神、兵团精神等。其中，大庆铁人王进喜所展现出的无私奉献、爱国创业的铁人精神。雷锋精神、王杰精神是中国共产党人的伟大精神的突出代表；焦裕禄精神是共产党人坚定的理想信念、崇高道德风范的生动体现，这些精神是我们党的宝贵精神财富，跨越时空，永不过时，是广大党员和人民群众学习的榜样。</a:t>
            </a:r>
            <a:endParaRPr kumimoji="0" lang="zh-CN" altLang="en-US" sz="1600" b="0" i="0" u="none" strike="noStrike" kern="1200" cap="none" spc="0" normalizeH="0" baseline="0" noProof="0" dirty="0">
              <a:ln>
                <a:noFill/>
              </a:ln>
              <a:solidFill>
                <a:prstClr val="black">
                  <a:lumMod val="85000"/>
                  <a:lumOff val="15000"/>
                </a:prstClr>
              </a:solidFill>
              <a:effectLst/>
              <a:uLnTx/>
              <a:uFillTx/>
              <a:ea typeface="微软雅黑" panose="020B0503020204020204" pitchFamily="34" charset="-122"/>
              <a:sym typeface="Arial" panose="020B0604020202020204" pitchFamily="34" charset="0"/>
            </a:endParaRPr>
          </a:p>
        </p:txBody>
      </p:sp>
      <p:sp>
        <p:nvSpPr>
          <p:cNvPr id="14" name="圆角矩形 8">
            <a:extLst>
              <a:ext uri="{FF2B5EF4-FFF2-40B4-BE49-F238E27FC236}">
                <a16:creationId xmlns:a16="http://schemas.microsoft.com/office/drawing/2014/main" id="{2DB4DE02-FA13-43A4-9113-8757D802673A}"/>
              </a:ext>
            </a:extLst>
          </p:cNvPr>
          <p:cNvSpPr/>
          <p:nvPr/>
        </p:nvSpPr>
        <p:spPr>
          <a:xfrm>
            <a:off x="2757274" y="564399"/>
            <a:ext cx="4392488"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C0231DE-F9FE-4452-B021-5C27B6DCDDB3}"/>
              </a:ext>
            </a:extLst>
          </p:cNvPr>
          <p:cNvGrpSpPr/>
          <p:nvPr/>
        </p:nvGrpSpPr>
        <p:grpSpPr>
          <a:xfrm>
            <a:off x="2915816" y="523235"/>
            <a:ext cx="8063982" cy="397801"/>
            <a:chOff x="1647949" y="1053018"/>
            <a:chExt cx="5767457" cy="397801"/>
          </a:xfrm>
        </p:grpSpPr>
        <p:sp>
          <p:nvSpPr>
            <p:cNvPr id="12" name="TextBox 7">
              <a:extLst>
                <a:ext uri="{FF2B5EF4-FFF2-40B4-BE49-F238E27FC236}">
                  <a16:creationId xmlns:a16="http://schemas.microsoft.com/office/drawing/2014/main" id="{E5145318-F11F-4717-866D-B8EC2EE955B4}"/>
                </a:ext>
              </a:extLst>
            </p:cNvPr>
            <p:cNvSpPr txBox="1"/>
            <p:nvPr/>
          </p:nvSpPr>
          <p:spPr>
            <a:xfrm>
              <a:off x="1942798" y="1053018"/>
              <a:ext cx="5472608"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altLang="en-US" dirty="0">
                  <a:solidFill>
                    <a:schemeClr val="accent3">
                      <a:lumMod val="40000"/>
                      <a:lumOff val="60000"/>
                    </a:schemeClr>
                  </a:solidFill>
                </a:rPr>
                <a:t>社会主义革命和建设时期杰出人物精神谱系</a:t>
              </a:r>
            </a:p>
          </p:txBody>
        </p:sp>
        <p:sp>
          <p:nvSpPr>
            <p:cNvPr id="13" name="Freeform 4">
              <a:extLst>
                <a:ext uri="{FF2B5EF4-FFF2-40B4-BE49-F238E27FC236}">
                  <a16:creationId xmlns:a16="http://schemas.microsoft.com/office/drawing/2014/main" id="{320DB589-4E5E-4DF4-B8BB-BAFE1B7A066E}"/>
                </a:ext>
              </a:extLst>
            </p:cNvPr>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03923594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31"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fltVal val="0"/>
                                          </p:val>
                                        </p:tav>
                                        <p:tav tm="100000">
                                          <p:val>
                                            <p:strVal val="#ppt_w"/>
                                          </p:val>
                                        </p:tav>
                                      </p:tavLst>
                                    </p:anim>
                                    <p:anim calcmode="lin" valueType="num">
                                      <p:cBhvr>
                                        <p:cTn id="10" dur="1000" fill="hold"/>
                                        <p:tgtEl>
                                          <p:spTgt spid="7"/>
                                        </p:tgtEl>
                                        <p:attrNameLst>
                                          <p:attrName>ppt_h</p:attrName>
                                        </p:attrNameLst>
                                      </p:cBhvr>
                                      <p:tavLst>
                                        <p:tav tm="0">
                                          <p:val>
                                            <p:fltVal val="0"/>
                                          </p:val>
                                        </p:tav>
                                        <p:tav tm="100000">
                                          <p:val>
                                            <p:strVal val="#ppt_h"/>
                                          </p:val>
                                        </p:tav>
                                      </p:tavLst>
                                    </p:anim>
                                    <p:anim calcmode="lin" valueType="num">
                                      <p:cBhvr>
                                        <p:cTn id="11" dur="1000" fill="hold"/>
                                        <p:tgtEl>
                                          <p:spTgt spid="7"/>
                                        </p:tgtEl>
                                        <p:attrNameLst>
                                          <p:attrName>style.rotation</p:attrName>
                                        </p:attrNameLst>
                                      </p:cBhvr>
                                      <p:tavLst>
                                        <p:tav tm="0">
                                          <p:val>
                                            <p:fltVal val="90"/>
                                          </p:val>
                                        </p:tav>
                                        <p:tav tm="100000">
                                          <p:val>
                                            <p:fltVal val="0"/>
                                          </p:val>
                                        </p:tav>
                                      </p:tavLst>
                                    </p:anim>
                                    <p:animEffect transition="in" filter="fade">
                                      <p:cBhvr>
                                        <p:cTn id="12" dur="1000"/>
                                        <p:tgtEl>
                                          <p:spTgt spid="7"/>
                                        </p:tgtEl>
                                      </p:cBhvr>
                                    </p:animEffect>
                                  </p:childTnLst>
                                </p:cTn>
                              </p:par>
                            </p:childTnLst>
                          </p:cTn>
                        </p:par>
                        <p:par>
                          <p:cTn id="13" fill="hold">
                            <p:stCondLst>
                              <p:cond delay="4000"/>
                            </p:stCondLst>
                            <p:childTnLst>
                              <p:par>
                                <p:cTn id="14" presetID="22" presetClass="entr" presetSubtype="1" fill="hold"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up)">
                                      <p:cBhvr>
                                        <p:cTn id="16" dur="500"/>
                                        <p:tgtEl>
                                          <p:spTgt spid="9">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hold" display="0">
                  <p:stCondLst>
                    <p:cond delay="indefinite"/>
                  </p:stCondLst>
                  <p:endCondLst>
                    <p:cond evt="onStopAudio" delay="0">
                      <p:tgtEl>
                        <p:sldTgt/>
                      </p:tgtEl>
                    </p:cond>
                  </p:endCondLst>
                </p:cTn>
                <p:tgtEl>
                  <p:spTgt spid="10"/>
                </p:tgtEl>
              </p:cMediaNode>
            </p:audio>
          </p:childTnLst>
        </p:cTn>
      </p:par>
    </p:tnLst>
    <p:bldLst>
      <p:bldP spid="7"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683568" y="1569450"/>
            <a:ext cx="3888432" cy="199868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雷锋对后世影响最大的是以其名字命名的雷锋精神。雷锋精神是为共产主义而奋斗的无私奉献的精神；忠于党和人民、舍己为公、大公无私的奉献精神；立足本职、在平凡的工作中创造出不平凡业绩的“螺丝钉精神”；苦干实干、不计报酬、争做贡献的艰苦奋斗精神；归根结底就是全心全意为人民服务的精神。 雷锋精神影响了后来一代一代的中国人。</a:t>
            </a:r>
            <a:endParaRPr lang="zh-CN" altLang="en-US" dirty="0">
              <a:solidFill>
                <a:schemeClr val="tx1"/>
              </a:solidFill>
            </a:endParaRPr>
          </a:p>
        </p:txBody>
      </p:sp>
      <p:sp>
        <p:nvSpPr>
          <p:cNvPr id="9" name="圆角矩形 8"/>
          <p:cNvSpPr/>
          <p:nvPr/>
        </p:nvSpPr>
        <p:spPr>
          <a:xfrm>
            <a:off x="683568" y="904967"/>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020595" y="843558"/>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雷锋精神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5" name="图片 4">
            <a:extLst>
              <a:ext uri="{FF2B5EF4-FFF2-40B4-BE49-F238E27FC236}">
                <a16:creationId xmlns:a16="http://schemas.microsoft.com/office/drawing/2014/main" id="{2AB185D3-0830-4E50-BB27-04AE27F68756}"/>
              </a:ext>
            </a:extLst>
          </p:cNvPr>
          <p:cNvPicPr>
            <a:picLocks noChangeAspect="1"/>
          </p:cNvPicPr>
          <p:nvPr/>
        </p:nvPicPr>
        <p:blipFill>
          <a:blip r:embed="rId4"/>
          <a:stretch>
            <a:fillRect/>
          </a:stretch>
        </p:blipFill>
        <p:spPr>
          <a:xfrm>
            <a:off x="5436096" y="699542"/>
            <a:ext cx="2542857" cy="3314286"/>
          </a:xfrm>
          <a:prstGeom prst="rect">
            <a:avLst/>
          </a:prstGeom>
        </p:spPr>
      </p:pic>
    </p:spTree>
    <p:extLst>
      <p:ext uri="{BB962C8B-B14F-4D97-AF65-F5344CB8AC3E}">
        <p14:creationId xmlns:p14="http://schemas.microsoft.com/office/powerpoint/2010/main" val="722164476"/>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4788024" y="1779662"/>
            <a:ext cx="3888432" cy="1167692"/>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热爱党、热爱祖国、热爱社会主义的崇高理想和坚定信念</a:t>
            </a:r>
            <a:r>
              <a:rPr lang="en-US" altLang="zh-CN" dirty="0"/>
              <a:t>;</a:t>
            </a:r>
            <a:r>
              <a:rPr lang="zh-CN" altLang="en-US" dirty="0"/>
              <a:t>服务人民、助人为乐的奉献精神</a:t>
            </a:r>
            <a:r>
              <a:rPr lang="en-US" altLang="zh-CN" dirty="0"/>
              <a:t>;</a:t>
            </a:r>
            <a:r>
              <a:rPr lang="zh-CN" altLang="en-US" dirty="0"/>
              <a:t>干一行爱一行、专一行精一行的敬业精神</a:t>
            </a:r>
            <a:r>
              <a:rPr lang="en-US" altLang="zh-CN" dirty="0"/>
              <a:t>;</a:t>
            </a:r>
            <a:r>
              <a:rPr lang="zh-CN" altLang="en-US" dirty="0"/>
              <a:t>锐意进取、自强不息的创新精神</a:t>
            </a:r>
            <a:r>
              <a:rPr lang="en-US" altLang="zh-CN" dirty="0"/>
              <a:t>;</a:t>
            </a:r>
            <a:r>
              <a:rPr lang="zh-CN" altLang="en-US" dirty="0"/>
              <a:t>艰苦奋斗、勤俭节约的创业精神。</a:t>
            </a:r>
            <a:endParaRPr lang="zh-CN" altLang="en-US" dirty="0">
              <a:solidFill>
                <a:schemeClr val="tx1"/>
              </a:solidFill>
            </a:endParaRP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雷锋精神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A9FB3D07-7F32-47A8-A906-D85E3D20E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77" y="1221808"/>
            <a:ext cx="3848100" cy="2105025"/>
          </a:xfrm>
          <a:prstGeom prst="rect">
            <a:avLst/>
          </a:prstGeom>
        </p:spPr>
      </p:pic>
    </p:spTree>
    <p:extLst>
      <p:ext uri="{BB962C8B-B14F-4D97-AF65-F5344CB8AC3E}">
        <p14:creationId xmlns:p14="http://schemas.microsoft.com/office/powerpoint/2010/main" val="133101305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a:lum/>
          </a:blip>
          <a:srcRect/>
          <a:stretch>
            <a:fillRect l="-10000" r="-10000"/>
          </a:stretch>
        </a:blipFill>
        <a:effectLst/>
      </p:bgPr>
    </p:bg>
    <p:spTree>
      <p:nvGrpSpPr>
        <p:cNvPr id="1" name=""/>
        <p:cNvGrpSpPr/>
        <p:nvPr/>
      </p:nvGrpSpPr>
      <p:grpSpPr>
        <a:xfrm>
          <a:off x="0" y="0"/>
          <a:ext cx="0" cy="0"/>
          <a:chOff x="0" y="0"/>
          <a:chExt cx="0" cy="0"/>
        </a:xfrm>
      </p:grpSpPr>
      <p:sp>
        <p:nvSpPr>
          <p:cNvPr id="7" name="Freeform 5"/>
          <p:cNvSpPr>
            <a:spLocks/>
          </p:cNvSpPr>
          <p:nvPr/>
        </p:nvSpPr>
        <p:spPr bwMode="auto">
          <a:xfrm>
            <a:off x="87710" y="483518"/>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7"/>
          <a:stretch>
            <a:fillRect/>
          </a:stretch>
        </p:blipFill>
        <p:spPr>
          <a:xfrm>
            <a:off x="4008989" y="-740618"/>
            <a:ext cx="609600" cy="609600"/>
          </a:xfrm>
          <a:prstGeom prst="rect">
            <a:avLst/>
          </a:prstGeom>
        </p:spPr>
      </p:pic>
      <p:sp>
        <p:nvSpPr>
          <p:cNvPr id="9" name="Aitds4">
            <a:extLst>
              <a:ext uri="{FF2B5EF4-FFF2-40B4-BE49-F238E27FC236}">
                <a16:creationId xmlns:a16="http://schemas.microsoft.com/office/drawing/2014/main" id="{B5471D8C-704A-492E-9931-D26BDFA309EC}"/>
              </a:ext>
            </a:extLst>
          </p:cNvPr>
          <p:cNvSpPr txBox="1">
            <a:spLocks noChangeArrowheads="1"/>
          </p:cNvSpPr>
          <p:nvPr>
            <p:custDataLst>
              <p:tags r:id="rId3"/>
            </p:custDataLst>
          </p:nvPr>
        </p:nvSpPr>
        <p:spPr bwMode="auto">
          <a:xfrm>
            <a:off x="1403648" y="611090"/>
            <a:ext cx="4032448" cy="33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a:lnSpc>
                <a:spcPct val="150000"/>
              </a:lnSpc>
              <a:defRPr/>
            </a:pPr>
            <a:r>
              <a:rPr lang="zh-CN" altLang="en-US" sz="1600" dirty="0"/>
              <a:t>       中华人民共和国的成立开启了中国历史发展的新纪元，中国人民从此站立起来了。中国共产党团结带领全国各族人民，自力更生，艰苦奋斗，万众一心，奋发图强，建立了社会主义的基本制度，初步建立了独立的完整的工业体系和国民经济体系，取得了社会主义革命和建设的一系列伟大成就，为当代中国的一切发展进步奠定了根本政治前提和制度基础。</a:t>
            </a:r>
            <a:endParaRPr kumimoji="0" lang="zh-CN" altLang="en-US" sz="1600" b="0" i="0" u="none" strike="noStrike" kern="1200" cap="none" spc="0" normalizeH="0" baseline="0" noProof="0" dirty="0">
              <a:ln>
                <a:noFill/>
              </a:ln>
              <a:solidFill>
                <a:prstClr val="black">
                  <a:lumMod val="85000"/>
                  <a:lumOff val="15000"/>
                </a:prstClr>
              </a:solidFill>
              <a:effectLst/>
              <a:uLnTx/>
              <a:uFillTx/>
              <a:ea typeface="微软雅黑" panose="020B0503020204020204" pitchFamily="34" charset="-122"/>
              <a:sym typeface="Arial" panose="020B0604020202020204" pitchFamily="34" charset="0"/>
            </a:endParaRPr>
          </a:p>
        </p:txBody>
      </p:sp>
      <p:pic>
        <p:nvPicPr>
          <p:cNvPr id="1026" name="Picture 2">
            <a:extLst>
              <a:ext uri="{FF2B5EF4-FFF2-40B4-BE49-F238E27FC236}">
                <a16:creationId xmlns:a16="http://schemas.microsoft.com/office/drawing/2014/main" id="{BED62B5E-F017-44B2-B100-55845F715D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152" y="725151"/>
            <a:ext cx="2064445" cy="29874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7673C29-B03F-4D1B-B64B-97BB6B277E9C}"/>
              </a:ext>
            </a:extLst>
          </p:cNvPr>
          <p:cNvSpPr txBox="1"/>
          <p:nvPr/>
        </p:nvSpPr>
        <p:spPr>
          <a:xfrm>
            <a:off x="6036270" y="3956684"/>
            <a:ext cx="1872208" cy="461665"/>
          </a:xfrm>
          <a:prstGeom prst="rect">
            <a:avLst/>
          </a:prstGeom>
          <a:noFill/>
        </p:spPr>
        <p:txBody>
          <a:bodyPr wrap="square" rtlCol="0">
            <a:spAutoFit/>
          </a:bodyPr>
          <a:lstStyle/>
          <a:p>
            <a:pPr algn="ctr"/>
            <a:r>
              <a:rPr lang="en-US" altLang="zh-CN" sz="1200" b="0" i="0" strike="noStrike" dirty="0">
                <a:effectLst/>
                <a:latin typeface="微软雅黑" panose="020B0503020204020204" pitchFamily="34" charset="-122"/>
                <a:ea typeface="微软雅黑" panose="020B0503020204020204" pitchFamily="34" charset="-122"/>
                <a:hlinkClick r:id="rId9">
                  <a:extLst>
                    <a:ext uri="{A12FA001-AC4F-418D-AE19-62706E023703}">
                      <ahyp:hlinkClr xmlns:ahyp="http://schemas.microsoft.com/office/drawing/2018/hyperlinkcolor" val="tx"/>
                    </a:ext>
                  </a:extLst>
                </a:hlinkClick>
              </a:rPr>
              <a:t>《</a:t>
            </a:r>
            <a:r>
              <a:rPr lang="zh-CN" altLang="en-US" sz="1200" b="0" i="0" strike="noStrike" dirty="0">
                <a:effectLst/>
                <a:latin typeface="微软雅黑" panose="020B0503020204020204" pitchFamily="34" charset="-122"/>
                <a:ea typeface="微软雅黑" panose="020B0503020204020204" pitchFamily="34" charset="-122"/>
                <a:hlinkClick r:id="rId9">
                  <a:extLst>
                    <a:ext uri="{A12FA001-AC4F-418D-AE19-62706E023703}">
                      <ahyp:hlinkClr xmlns:ahyp="http://schemas.microsoft.com/office/drawing/2018/hyperlinkcolor" val="tx"/>
                    </a:ext>
                  </a:extLst>
                </a:hlinkClick>
              </a:rPr>
              <a:t>在毛泽东旗帜下前进</a:t>
            </a:r>
            <a:r>
              <a:rPr lang="en-US" altLang="zh-CN" sz="1200" b="0" i="0" strike="noStrike" dirty="0">
                <a:effectLst/>
                <a:latin typeface="微软雅黑" panose="020B0503020204020204" pitchFamily="34" charset="-122"/>
                <a:ea typeface="微软雅黑" panose="020B0503020204020204" pitchFamily="34" charset="-122"/>
                <a:hlinkClick r:id="rId9">
                  <a:extLst>
                    <a:ext uri="{A12FA001-AC4F-418D-AE19-62706E023703}">
                      <ahyp:hlinkClr xmlns:ahyp="http://schemas.microsoft.com/office/drawing/2018/hyperlinkcolor" val="tx"/>
                    </a:ext>
                  </a:extLst>
                </a:hlinkClick>
              </a:rPr>
              <a:t>》</a:t>
            </a:r>
            <a:br>
              <a:rPr lang="zh-CN" altLang="en-US" sz="1200" dirty="0"/>
            </a:br>
            <a:endParaRPr lang="zh-CN" altLang="en-US" sz="12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8D2EF07-C0AC-4B2E-A899-7B90E59FB370}"/>
              </a:ext>
            </a:extLst>
          </p:cNvPr>
          <p:cNvSpPr txBox="1"/>
          <p:nvPr/>
        </p:nvSpPr>
        <p:spPr>
          <a:xfrm>
            <a:off x="2674373" y="149425"/>
            <a:ext cx="1465579" cy="461665"/>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前言导读</a:t>
            </a:r>
          </a:p>
        </p:txBody>
      </p:sp>
    </p:spTree>
    <p:extLst>
      <p:ext uri="{BB962C8B-B14F-4D97-AF65-F5344CB8AC3E}">
        <p14:creationId xmlns:p14="http://schemas.microsoft.com/office/powerpoint/2010/main" val="347789567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31"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fltVal val="0"/>
                                          </p:val>
                                        </p:tav>
                                        <p:tav tm="100000">
                                          <p:val>
                                            <p:strVal val="#ppt_w"/>
                                          </p:val>
                                        </p:tav>
                                      </p:tavLst>
                                    </p:anim>
                                    <p:anim calcmode="lin" valueType="num">
                                      <p:cBhvr>
                                        <p:cTn id="10" dur="1000" fill="hold"/>
                                        <p:tgtEl>
                                          <p:spTgt spid="7"/>
                                        </p:tgtEl>
                                        <p:attrNameLst>
                                          <p:attrName>ppt_h</p:attrName>
                                        </p:attrNameLst>
                                      </p:cBhvr>
                                      <p:tavLst>
                                        <p:tav tm="0">
                                          <p:val>
                                            <p:fltVal val="0"/>
                                          </p:val>
                                        </p:tav>
                                        <p:tav tm="100000">
                                          <p:val>
                                            <p:strVal val="#ppt_h"/>
                                          </p:val>
                                        </p:tav>
                                      </p:tavLst>
                                    </p:anim>
                                    <p:anim calcmode="lin" valueType="num">
                                      <p:cBhvr>
                                        <p:cTn id="11" dur="1000" fill="hold"/>
                                        <p:tgtEl>
                                          <p:spTgt spid="7"/>
                                        </p:tgtEl>
                                        <p:attrNameLst>
                                          <p:attrName>style.rotation</p:attrName>
                                        </p:attrNameLst>
                                      </p:cBhvr>
                                      <p:tavLst>
                                        <p:tav tm="0">
                                          <p:val>
                                            <p:fltVal val="90"/>
                                          </p:val>
                                        </p:tav>
                                        <p:tav tm="100000">
                                          <p:val>
                                            <p:fltVal val="0"/>
                                          </p:val>
                                        </p:tav>
                                      </p:tavLst>
                                    </p:anim>
                                    <p:animEffect transition="in" filter="fade">
                                      <p:cBhvr>
                                        <p:cTn id="12" dur="1000"/>
                                        <p:tgtEl>
                                          <p:spTgt spid="7"/>
                                        </p:tgtEl>
                                      </p:cBhvr>
                                    </p:animEffect>
                                  </p:childTnLst>
                                </p:cTn>
                              </p:par>
                            </p:childTnLst>
                          </p:cTn>
                        </p:par>
                        <p:par>
                          <p:cTn id="13" fill="hold">
                            <p:stCondLst>
                              <p:cond delay="4000"/>
                            </p:stCondLst>
                            <p:childTnLst>
                              <p:par>
                                <p:cTn id="14" presetID="22" presetClass="entr" presetSubtype="1" fill="hold"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up)">
                                      <p:cBhvr>
                                        <p:cTn id="1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repeatCount="indefinite" fill="hold" display="0">
                  <p:stCondLst>
                    <p:cond delay="indefinite"/>
                  </p:stCondLst>
                  <p:endCondLst>
                    <p:cond evt="onStopAudio" delay="0">
                      <p:tgtEl>
                        <p:sldTgt/>
                      </p:tgtEl>
                    </p:cond>
                  </p:endCondLst>
                </p:cTn>
                <p:tgtEl>
                  <p:spTgt spid="10"/>
                </p:tgtEl>
              </p:cMediaNode>
            </p:audio>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雷锋精神</a:t>
            </a:r>
          </a:p>
        </p:txBody>
      </p:sp>
      <p:sp>
        <p:nvSpPr>
          <p:cNvPr id="14" name="TextBox 13"/>
          <p:cNvSpPr txBox="1"/>
          <p:nvPr/>
        </p:nvSpPr>
        <p:spPr>
          <a:xfrm>
            <a:off x="955282" y="1491630"/>
            <a:ext cx="3800027" cy="2829685"/>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抚顺是雷锋的第二故乡，也是雷锋精神的发祥地。</a:t>
            </a:r>
            <a:r>
              <a:rPr lang="en-US" altLang="zh-CN" dirty="0"/>
              <a:t>28</a:t>
            </a:r>
            <a:r>
              <a:rPr lang="zh-CN" altLang="en-US" dirty="0"/>
              <a:t>日上午，习近平来到抚顺市雷锋纪念馆，向雷锋墓敬献花篮。习近平走进雷锋纪念馆，参观雷锋生平和事迹展，听取学习雷锋活动情况介绍，在雷锋的手迹、遗物、照片等展品前不时驻足观看。习近平强调，雷锋是时代的楷模，雷锋精神是永恒的。实现中华民族伟大复兴，需要更多时代楷模。我们既要学习雷锋的精神，也要学习雷锋的做法，把崇高理想信念和道德品质追求转化为具体行动，体现在平凡的工作生活中，作出自己应有的贡献，把雷锋精神代代传承下去。</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733540" y="3651870"/>
            <a:ext cx="2462446" cy="461665"/>
          </a:xfrm>
          <a:prstGeom prst="rect">
            <a:avLst/>
          </a:prstGeom>
          <a:noFill/>
        </p:spPr>
        <p:txBody>
          <a:bodyPr wrap="square" rtlCol="0">
            <a:spAutoFit/>
          </a:bodyPr>
          <a:lstStyle/>
          <a:p>
            <a:pPr algn="ctr"/>
            <a:r>
              <a:rPr lang="zh-CN" altLang="en-US" sz="1200" b="1" i="0" dirty="0">
                <a:solidFill>
                  <a:srgbClr val="000000"/>
                </a:solidFill>
                <a:effectLst/>
                <a:latin typeface="Hiragino Sans GB"/>
              </a:rPr>
              <a:t>习近平在辽宁抚顺市参观雷锋</a:t>
            </a:r>
            <a:endParaRPr lang="en-US" altLang="zh-CN" sz="1200" b="1" i="0" dirty="0">
              <a:solidFill>
                <a:srgbClr val="000000"/>
              </a:solidFill>
              <a:effectLst/>
              <a:latin typeface="Hiragino Sans GB"/>
            </a:endParaRPr>
          </a:p>
          <a:p>
            <a:pPr algn="ctr"/>
            <a:r>
              <a:rPr lang="zh-CN" altLang="en-US" sz="1200" b="1" i="0" dirty="0">
                <a:solidFill>
                  <a:srgbClr val="000000"/>
                </a:solidFill>
                <a:effectLst/>
                <a:latin typeface="Hiragino Sans GB"/>
              </a:rPr>
              <a:t>纪念馆</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5364" name="Picture 4">
            <a:extLst>
              <a:ext uri="{FF2B5EF4-FFF2-40B4-BE49-F238E27FC236}">
                <a16:creationId xmlns:a16="http://schemas.microsoft.com/office/drawing/2014/main" id="{960A6F57-5028-47A1-824E-7657CAA2C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612" y="1029964"/>
            <a:ext cx="3318482" cy="240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97894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881511" y="1528194"/>
            <a:ext cx="3888432" cy="2093778"/>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100" dirty="0"/>
              <a:t>       焦裕禄，</a:t>
            </a:r>
            <a:r>
              <a:rPr lang="en-US" altLang="zh-CN" sz="1100" dirty="0"/>
              <a:t>1946</a:t>
            </a:r>
            <a:r>
              <a:rPr lang="zh-CN" altLang="en-US" sz="1100" dirty="0"/>
              <a:t>年加入中国共产党，</a:t>
            </a:r>
            <a:r>
              <a:rPr lang="en-US" altLang="zh-CN" sz="1100" dirty="0"/>
              <a:t>1962</a:t>
            </a:r>
            <a:r>
              <a:rPr lang="zh-CN" altLang="en-US" sz="1100" dirty="0"/>
              <a:t>年被调到河南省兰考县担任县委书记。时值该县遭受严重的内涝、风沙、盐碱三害，他坚持实事求是、群众路线的领导方法，同全县干部和群众一起，与深重的自然灾害进行顽强斗争，努力改变兰考面貌。他身患肝癌，依旧忍着剧痛，坚持工作，被誉为“党的好干部”、“人民的好公仆”。他用自己的实际行动，铸就了亲民爱民、艰苦奋斗、科学求实、迎难而上、无私奉献的焦裕禄精神。</a:t>
            </a:r>
            <a:endParaRPr lang="zh-CN" altLang="en-US" dirty="0">
              <a:solidFill>
                <a:schemeClr val="tx1"/>
              </a:solidFill>
            </a:endParaRPr>
          </a:p>
        </p:txBody>
      </p:sp>
      <p:sp>
        <p:nvSpPr>
          <p:cNvPr id="9" name="圆角矩形 8"/>
          <p:cNvSpPr/>
          <p:nvPr/>
        </p:nvSpPr>
        <p:spPr>
          <a:xfrm>
            <a:off x="850929" y="1048983"/>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87956" y="987574"/>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焦裕禄精神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15" name="图片 14">
            <a:extLst>
              <a:ext uri="{FF2B5EF4-FFF2-40B4-BE49-F238E27FC236}">
                <a16:creationId xmlns:a16="http://schemas.microsoft.com/office/drawing/2014/main" id="{A9E635D5-3564-4DE8-B846-5C3883B9D25C}"/>
              </a:ext>
            </a:extLst>
          </p:cNvPr>
          <p:cNvPicPr>
            <a:picLocks noChangeAspect="1"/>
          </p:cNvPicPr>
          <p:nvPr/>
        </p:nvPicPr>
        <p:blipFill>
          <a:blip r:embed="rId4"/>
          <a:stretch>
            <a:fillRect/>
          </a:stretch>
        </p:blipFill>
        <p:spPr>
          <a:xfrm>
            <a:off x="5281536" y="1369733"/>
            <a:ext cx="2980953" cy="1747619"/>
          </a:xfrm>
          <a:prstGeom prst="rect">
            <a:avLst/>
          </a:prstGeom>
        </p:spPr>
      </p:pic>
    </p:spTree>
    <p:extLst>
      <p:ext uri="{BB962C8B-B14F-4D97-AF65-F5344CB8AC3E}">
        <p14:creationId xmlns:p14="http://schemas.microsoft.com/office/powerpoint/2010/main" val="120010173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4788024" y="1707654"/>
            <a:ext cx="3888432" cy="158319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800" dirty="0"/>
              <a:t>亲民爱民、艰苦奋斗</a:t>
            </a:r>
          </a:p>
          <a:p>
            <a:endParaRPr lang="zh-CN" altLang="en-US" sz="1800" dirty="0"/>
          </a:p>
          <a:p>
            <a:r>
              <a:rPr lang="zh-CN" altLang="en-US" sz="1800" dirty="0"/>
              <a:t>科学求实、迎难而上、无私奉献</a:t>
            </a:r>
          </a:p>
          <a:p>
            <a:endParaRPr lang="zh-CN" altLang="en-US" dirty="0">
              <a:solidFill>
                <a:schemeClr val="tx1"/>
              </a:solidFill>
            </a:endParaRP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焦裕禄精神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a:extLst>
              <a:ext uri="{FF2B5EF4-FFF2-40B4-BE49-F238E27FC236}">
                <a16:creationId xmlns:a16="http://schemas.microsoft.com/office/drawing/2014/main" id="{69F1DCF9-FB37-416B-8BDF-DC7C45859319}"/>
              </a:ext>
            </a:extLst>
          </p:cNvPr>
          <p:cNvPicPr>
            <a:picLocks noChangeAspect="1"/>
          </p:cNvPicPr>
          <p:nvPr/>
        </p:nvPicPr>
        <p:blipFill>
          <a:blip r:embed="rId4"/>
          <a:stretch>
            <a:fillRect/>
          </a:stretch>
        </p:blipFill>
        <p:spPr>
          <a:xfrm>
            <a:off x="467544" y="1034548"/>
            <a:ext cx="3988996" cy="2193947"/>
          </a:xfrm>
          <a:prstGeom prst="rect">
            <a:avLst/>
          </a:prstGeom>
        </p:spPr>
      </p:pic>
    </p:spTree>
    <p:extLst>
      <p:ext uri="{BB962C8B-B14F-4D97-AF65-F5344CB8AC3E}">
        <p14:creationId xmlns:p14="http://schemas.microsoft.com/office/powerpoint/2010/main" val="3778771469"/>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焦裕禄精神</a:t>
            </a:r>
          </a:p>
        </p:txBody>
      </p:sp>
      <p:sp>
        <p:nvSpPr>
          <p:cNvPr id="14" name="TextBox 13"/>
          <p:cNvSpPr txBox="1"/>
          <p:nvPr/>
        </p:nvSpPr>
        <p:spPr>
          <a:xfrm>
            <a:off x="955282" y="1491630"/>
            <a:ext cx="3800027" cy="3106684"/>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要特别学习弘扬焦裕禄同志“心中装着全体人民、唯独没有他自己”的公仆情怀，凡事探求就里、“吃别人嚼过的馍没味道”的求实作风，“敢教日月换新天”、“革命者要在困难面前逞英雄”的奋斗精神，艰苦朴素、廉洁奉公、“任何时候都不搞特殊化”的道德情操。</a:t>
            </a:r>
            <a:endParaRPr lang="en-US" altLang="zh-CN" dirty="0"/>
          </a:p>
          <a:p>
            <a:endParaRPr lang="en-US" altLang="zh-CN" dirty="0"/>
          </a:p>
          <a:p>
            <a:r>
              <a:rPr lang="en-US" altLang="zh-CN" dirty="0"/>
              <a:t>——2014</a:t>
            </a:r>
            <a:r>
              <a:rPr lang="zh-CN" altLang="en-US" dirty="0"/>
              <a:t>年</a:t>
            </a:r>
            <a:r>
              <a:rPr lang="en-US" altLang="zh-CN" dirty="0"/>
              <a:t>3</a:t>
            </a:r>
            <a:r>
              <a:rPr lang="zh-CN" altLang="en-US" dirty="0"/>
              <a:t>月，习近平在调研指导兰考县党的群众路线教育实践活动时的讲话</a:t>
            </a:r>
            <a:endParaRPr lang="en-US" altLang="zh-CN" dirty="0"/>
          </a:p>
          <a:p>
            <a:endParaRPr lang="zh-CN" altLang="en-US" dirty="0">
              <a:solidFill>
                <a:schemeClr val="tx1"/>
              </a:solidFill>
            </a:endParaRPr>
          </a:p>
          <a:p>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726272" y="3363838"/>
            <a:ext cx="2462446" cy="276999"/>
          </a:xfrm>
          <a:prstGeom prst="rect">
            <a:avLst/>
          </a:prstGeom>
          <a:noFill/>
        </p:spPr>
        <p:txBody>
          <a:bodyPr wrap="square" rtlCol="0">
            <a:spAutoFit/>
          </a:bodyPr>
          <a:lstStyle/>
          <a:p>
            <a:pPr algn="ctr"/>
            <a:r>
              <a:rPr lang="zh-CN" altLang="en-US" sz="1200" b="1" i="0" dirty="0">
                <a:solidFill>
                  <a:srgbClr val="000000"/>
                </a:solidFill>
                <a:effectLst/>
                <a:latin typeface="Hiragino Sans GB"/>
              </a:rPr>
              <a:t>焦裕禄精神</a:t>
            </a:r>
          </a:p>
        </p:txBody>
      </p:sp>
      <p:pic>
        <p:nvPicPr>
          <p:cNvPr id="16386" name="Picture 2">
            <a:extLst>
              <a:ext uri="{FF2B5EF4-FFF2-40B4-BE49-F238E27FC236}">
                <a16:creationId xmlns:a16="http://schemas.microsoft.com/office/drawing/2014/main" id="{F9559BE9-2111-4C20-BA50-050B02516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214631"/>
            <a:ext cx="3570210" cy="1969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47422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1399700" y="1353426"/>
            <a:ext cx="3456384" cy="2552365"/>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王杰，</a:t>
            </a:r>
            <a:r>
              <a:rPr lang="en-US" altLang="zh-CN" dirty="0"/>
              <a:t>1961</a:t>
            </a:r>
            <a:r>
              <a:rPr lang="zh-CN" altLang="en-US" dirty="0"/>
              <a:t>年入伍，认真学习马列主义和毛泽东思想，自觉接受党组织教育培养，处处以英雄人物为榜样，牢记全心全意为人民服务的宗旨， </a:t>
            </a:r>
            <a:r>
              <a:rPr lang="en-US" altLang="zh-CN" dirty="0"/>
              <a:t>1965</a:t>
            </a:r>
            <a:r>
              <a:rPr lang="zh-CN" altLang="en-US" dirty="0"/>
              <a:t>年</a:t>
            </a:r>
            <a:r>
              <a:rPr lang="en-US" altLang="zh-CN" dirty="0"/>
              <a:t>7</a:t>
            </a:r>
            <a:r>
              <a:rPr lang="zh-CN" altLang="en-US" dirty="0"/>
              <a:t>月，王杰到江苏省邳县张楼公社帮助民兵地雷班进行埋排雷和爆破训练。</a:t>
            </a:r>
            <a:r>
              <a:rPr lang="en-US" altLang="zh-CN" dirty="0"/>
              <a:t>7</a:t>
            </a:r>
            <a:r>
              <a:rPr lang="zh-CN" altLang="en-US" dirty="0"/>
              <a:t>月</a:t>
            </a:r>
            <a:r>
              <a:rPr lang="en-US" altLang="zh-CN" dirty="0"/>
              <a:t>14</a:t>
            </a:r>
            <a:r>
              <a:rPr lang="zh-CN" altLang="en-US" dirty="0"/>
              <a:t>日上午，王杰在组织民兵进行实爆训练时，当炸药包即将发生意外爆炸的危急关头，为了保护在场的</a:t>
            </a:r>
            <a:r>
              <a:rPr lang="en-US" altLang="zh-CN" dirty="0"/>
              <a:t>12</a:t>
            </a:r>
            <a:r>
              <a:rPr lang="zh-CN" altLang="en-US" dirty="0"/>
              <a:t>名民兵和人民武装干部，他临危不惧，毅然扑向炸药包，英勇牺牲，献出年仅</a:t>
            </a:r>
            <a:r>
              <a:rPr lang="en-US" altLang="zh-CN" dirty="0"/>
              <a:t>23</a:t>
            </a:r>
            <a:r>
              <a:rPr lang="zh-CN" altLang="en-US" dirty="0"/>
              <a:t>岁的生命。</a:t>
            </a:r>
            <a:endParaRPr lang="zh-CN" altLang="en-US" dirty="0">
              <a:solidFill>
                <a:schemeClr val="tx1"/>
              </a:solidFill>
            </a:endParaRPr>
          </a:p>
        </p:txBody>
      </p:sp>
      <p:sp>
        <p:nvSpPr>
          <p:cNvPr id="9" name="圆角矩形 8"/>
          <p:cNvSpPr/>
          <p:nvPr/>
        </p:nvSpPr>
        <p:spPr>
          <a:xfrm>
            <a:off x="1259632" y="83295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596659" y="77155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王杰精神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5" name="图片 4">
            <a:extLst>
              <a:ext uri="{FF2B5EF4-FFF2-40B4-BE49-F238E27FC236}">
                <a16:creationId xmlns:a16="http://schemas.microsoft.com/office/drawing/2014/main" id="{CBD5AF98-9F25-48C3-AD12-E435BBECA7AB}"/>
              </a:ext>
            </a:extLst>
          </p:cNvPr>
          <p:cNvPicPr>
            <a:picLocks noChangeAspect="1"/>
          </p:cNvPicPr>
          <p:nvPr/>
        </p:nvPicPr>
        <p:blipFill>
          <a:blip r:embed="rId4"/>
          <a:stretch>
            <a:fillRect/>
          </a:stretch>
        </p:blipFill>
        <p:spPr>
          <a:xfrm>
            <a:off x="6156176" y="851102"/>
            <a:ext cx="1828571" cy="2657143"/>
          </a:xfrm>
          <a:prstGeom prst="rect">
            <a:avLst/>
          </a:prstGeom>
        </p:spPr>
      </p:pic>
      <p:sp>
        <p:nvSpPr>
          <p:cNvPr id="7" name="文本框 6">
            <a:extLst>
              <a:ext uri="{FF2B5EF4-FFF2-40B4-BE49-F238E27FC236}">
                <a16:creationId xmlns:a16="http://schemas.microsoft.com/office/drawing/2014/main" id="{53079806-F9B1-4D3F-82C3-8A5CFB8572A5}"/>
              </a:ext>
            </a:extLst>
          </p:cNvPr>
          <p:cNvSpPr txBox="1"/>
          <p:nvPr/>
        </p:nvSpPr>
        <p:spPr>
          <a:xfrm>
            <a:off x="6156176" y="3723878"/>
            <a:ext cx="2160240"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伟大的共产主义战士</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王杰</a:t>
            </a:r>
          </a:p>
        </p:txBody>
      </p:sp>
    </p:spTree>
    <p:extLst>
      <p:ext uri="{BB962C8B-B14F-4D97-AF65-F5344CB8AC3E}">
        <p14:creationId xmlns:p14="http://schemas.microsoft.com/office/powerpoint/2010/main" val="330403024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6084168" y="1774241"/>
            <a:ext cx="2062652" cy="1135054"/>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2400" dirty="0"/>
              <a:t>一不怕苦</a:t>
            </a:r>
            <a:endParaRPr lang="en-US" altLang="zh-CN" sz="2400" dirty="0"/>
          </a:p>
          <a:p>
            <a:r>
              <a:rPr lang="zh-CN" altLang="en-US" sz="2400" dirty="0">
                <a:solidFill>
                  <a:schemeClr val="tx1"/>
                </a:solidFill>
              </a:rPr>
              <a:t>二不怕死</a:t>
            </a: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王杰精神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C2CF7731-B2EB-4075-8AD3-4A593E72114C}"/>
              </a:ext>
            </a:extLst>
          </p:cNvPr>
          <p:cNvPicPr>
            <a:picLocks noChangeAspect="1"/>
          </p:cNvPicPr>
          <p:nvPr/>
        </p:nvPicPr>
        <p:blipFill>
          <a:blip r:embed="rId4"/>
          <a:stretch>
            <a:fillRect/>
          </a:stretch>
        </p:blipFill>
        <p:spPr>
          <a:xfrm>
            <a:off x="733905" y="1284625"/>
            <a:ext cx="3838095" cy="2114286"/>
          </a:xfrm>
          <a:prstGeom prst="rect">
            <a:avLst/>
          </a:prstGeom>
        </p:spPr>
      </p:pic>
    </p:spTree>
    <p:extLst>
      <p:ext uri="{BB962C8B-B14F-4D97-AF65-F5344CB8AC3E}">
        <p14:creationId xmlns:p14="http://schemas.microsoft.com/office/powerpoint/2010/main" val="2897917524"/>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王杰精神</a:t>
            </a:r>
          </a:p>
        </p:txBody>
      </p:sp>
      <p:sp>
        <p:nvSpPr>
          <p:cNvPr id="14" name="TextBox 13"/>
          <p:cNvSpPr txBox="1"/>
          <p:nvPr/>
        </p:nvSpPr>
        <p:spPr>
          <a:xfrm>
            <a:off x="955282" y="1491630"/>
            <a:ext cx="3800027" cy="172169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王杰精神过去是、现在是、将来永远是我们的宝贵精神财富，要学习践行王杰精神，让王杰精神绽放新的时代光芒。</a:t>
            </a:r>
          </a:p>
          <a:p>
            <a:r>
              <a:rPr lang="en-US" altLang="zh-CN" dirty="0"/>
              <a:t>——2017</a:t>
            </a:r>
            <a:r>
              <a:rPr lang="zh-CN" altLang="en-US" dirty="0"/>
              <a:t>年</a:t>
            </a:r>
            <a:r>
              <a:rPr lang="en-US" altLang="zh-CN" dirty="0"/>
              <a:t>12</a:t>
            </a:r>
            <a:r>
              <a:rPr lang="zh-CN" altLang="en-US" dirty="0"/>
              <a:t>月</a:t>
            </a:r>
            <a:r>
              <a:rPr lang="en-US" altLang="zh-CN" dirty="0"/>
              <a:t>13</a:t>
            </a:r>
            <a:r>
              <a:rPr lang="zh-CN" altLang="en-US" dirty="0"/>
              <a:t>日，习近平到第</a:t>
            </a:r>
            <a:r>
              <a:rPr lang="en-US" altLang="zh-CN" dirty="0"/>
              <a:t>71</a:t>
            </a:r>
            <a:r>
              <a:rPr lang="zh-CN" altLang="en-US" dirty="0"/>
              <a:t>集团军视察时的讲话</a:t>
            </a:r>
            <a:endParaRPr lang="zh-CN" altLang="en-US" dirty="0">
              <a:solidFill>
                <a:schemeClr val="tx1"/>
              </a:solidFill>
            </a:endParaRPr>
          </a:p>
          <a:p>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726272" y="3363838"/>
            <a:ext cx="2462446" cy="461665"/>
          </a:xfrm>
          <a:prstGeom prst="rect">
            <a:avLst/>
          </a:prstGeom>
          <a:noFill/>
        </p:spPr>
        <p:txBody>
          <a:bodyPr wrap="square" rtlCol="0">
            <a:spAutoFit/>
          </a:bodyPr>
          <a:lstStyle/>
          <a:p>
            <a:pPr algn="ctr"/>
            <a:r>
              <a:rPr lang="zh-CN" altLang="en-US" sz="1200" b="1" i="0" dirty="0">
                <a:solidFill>
                  <a:srgbClr val="000000"/>
                </a:solidFill>
                <a:effectLst/>
                <a:latin typeface="Hiragino Sans GB"/>
              </a:rPr>
              <a:t>习近平到第</a:t>
            </a:r>
            <a:r>
              <a:rPr lang="en-US" altLang="zh-CN" sz="1200" b="1" i="0" dirty="0">
                <a:solidFill>
                  <a:srgbClr val="000000"/>
                </a:solidFill>
                <a:effectLst/>
                <a:latin typeface="Hiragino Sans GB"/>
              </a:rPr>
              <a:t>71</a:t>
            </a:r>
            <a:r>
              <a:rPr lang="zh-CN" altLang="en-US" sz="1200" b="1" i="0" dirty="0">
                <a:solidFill>
                  <a:srgbClr val="000000"/>
                </a:solidFill>
                <a:effectLst/>
                <a:latin typeface="Hiragino Sans GB"/>
              </a:rPr>
              <a:t>集团军视察并同“王杰班”战士合影</a:t>
            </a:r>
          </a:p>
        </p:txBody>
      </p:sp>
      <p:pic>
        <p:nvPicPr>
          <p:cNvPr id="17410" name="Picture 2">
            <a:extLst>
              <a:ext uri="{FF2B5EF4-FFF2-40B4-BE49-F238E27FC236}">
                <a16:creationId xmlns:a16="http://schemas.microsoft.com/office/drawing/2014/main" id="{82C50048-4BA4-4405-8EB4-9269E1AB7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717" y="1049731"/>
            <a:ext cx="3909555" cy="2131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1565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a:lum/>
          </a:blip>
          <a:srcRect/>
          <a:stretch>
            <a:fillRect l="-10000" r="-10000"/>
          </a:stretch>
        </a:blipFill>
        <a:effectLst/>
      </p:bgPr>
    </p:bg>
    <p:spTree>
      <p:nvGrpSpPr>
        <p:cNvPr id="1" name=""/>
        <p:cNvGrpSpPr/>
        <p:nvPr/>
      </p:nvGrpSpPr>
      <p:grpSpPr>
        <a:xfrm>
          <a:off x="0" y="0"/>
          <a:ext cx="0" cy="0"/>
          <a:chOff x="0" y="0"/>
          <a:chExt cx="0" cy="0"/>
        </a:xfrm>
      </p:grpSpPr>
      <p:sp>
        <p:nvSpPr>
          <p:cNvPr id="7" name="Freeform 5"/>
          <p:cNvSpPr>
            <a:spLocks/>
          </p:cNvSpPr>
          <p:nvPr/>
        </p:nvSpPr>
        <p:spPr bwMode="auto">
          <a:xfrm>
            <a:off x="87710" y="483518"/>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7"/>
          <a:stretch>
            <a:fillRect/>
          </a:stretch>
        </p:blipFill>
        <p:spPr>
          <a:xfrm>
            <a:off x="4008989" y="-740618"/>
            <a:ext cx="609600" cy="609600"/>
          </a:xfrm>
          <a:prstGeom prst="rect">
            <a:avLst/>
          </a:prstGeom>
        </p:spPr>
      </p:pic>
      <p:sp>
        <p:nvSpPr>
          <p:cNvPr id="9" name="Aitds4">
            <a:extLst>
              <a:ext uri="{FF2B5EF4-FFF2-40B4-BE49-F238E27FC236}">
                <a16:creationId xmlns:a16="http://schemas.microsoft.com/office/drawing/2014/main" id="{B5471D8C-704A-492E-9931-D26BDFA309EC}"/>
              </a:ext>
            </a:extLst>
          </p:cNvPr>
          <p:cNvSpPr txBox="1">
            <a:spLocks noChangeArrowheads="1"/>
          </p:cNvSpPr>
          <p:nvPr>
            <p:custDataLst>
              <p:tags r:id="rId3"/>
            </p:custDataLst>
          </p:nvPr>
        </p:nvSpPr>
        <p:spPr bwMode="auto">
          <a:xfrm>
            <a:off x="1619672" y="1256839"/>
            <a:ext cx="6356820" cy="262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a:lnSpc>
                <a:spcPct val="150000"/>
              </a:lnSpc>
              <a:defRPr/>
            </a:pPr>
            <a:r>
              <a:rPr lang="zh-CN" altLang="en-US" sz="1600" dirty="0"/>
              <a:t>        这一时期先后构筑了“两弹一星”精神、大庆精神、西迁精神、“两路”精神、兵团精神、农垦精神、北大荒精神等。在党的领导下，钱学森、邓稼先等一大批科学家发扬甘于奉献、自力更生的精神，１９６４年以来，在戈壁沙漠上我国原子弹、氢弹爆炸成功，成功将第一颗人造地球卫星发射升空，构筑起了以爱国、奉献、公而忘私为内涵的“两弹一星”精神，充分体现了自力更生、爱国奋斗的精神，成为推动社会主义革命和建设事业的巨大精神支柱。</a:t>
            </a:r>
            <a:endParaRPr kumimoji="0" lang="zh-CN" altLang="en-US" sz="1600" b="0" i="0" u="none" strike="noStrike" kern="1200" cap="none" spc="0" normalizeH="0" baseline="0" noProof="0" dirty="0">
              <a:ln>
                <a:noFill/>
              </a:ln>
              <a:solidFill>
                <a:prstClr val="black">
                  <a:lumMod val="85000"/>
                  <a:lumOff val="15000"/>
                </a:prstClr>
              </a:solidFill>
              <a:effectLst/>
              <a:uLnTx/>
              <a:uFillTx/>
              <a:ea typeface="微软雅黑" panose="020B0503020204020204" pitchFamily="34" charset="-122"/>
              <a:sym typeface="Arial" panose="020B0604020202020204" pitchFamily="34" charset="0"/>
            </a:endParaRPr>
          </a:p>
        </p:txBody>
      </p:sp>
      <p:sp>
        <p:nvSpPr>
          <p:cNvPr id="14" name="圆角矩形 8">
            <a:extLst>
              <a:ext uri="{FF2B5EF4-FFF2-40B4-BE49-F238E27FC236}">
                <a16:creationId xmlns:a16="http://schemas.microsoft.com/office/drawing/2014/main" id="{2DB4DE02-FA13-43A4-9113-8757D802673A}"/>
              </a:ext>
            </a:extLst>
          </p:cNvPr>
          <p:cNvSpPr/>
          <p:nvPr/>
        </p:nvSpPr>
        <p:spPr>
          <a:xfrm>
            <a:off x="1907704" y="552936"/>
            <a:ext cx="6207214"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C0231DE-F9FE-4452-B021-5C27B6DCDDB3}"/>
              </a:ext>
            </a:extLst>
          </p:cNvPr>
          <p:cNvGrpSpPr/>
          <p:nvPr/>
        </p:nvGrpSpPr>
        <p:grpSpPr>
          <a:xfrm>
            <a:off x="1926784" y="497186"/>
            <a:ext cx="8063982" cy="397801"/>
            <a:chOff x="1647949" y="1053018"/>
            <a:chExt cx="5767457" cy="397801"/>
          </a:xfrm>
        </p:grpSpPr>
        <p:sp>
          <p:nvSpPr>
            <p:cNvPr id="12" name="TextBox 7">
              <a:extLst>
                <a:ext uri="{FF2B5EF4-FFF2-40B4-BE49-F238E27FC236}">
                  <a16:creationId xmlns:a16="http://schemas.microsoft.com/office/drawing/2014/main" id="{E5145318-F11F-4717-866D-B8EC2EE955B4}"/>
                </a:ext>
              </a:extLst>
            </p:cNvPr>
            <p:cNvSpPr txBox="1"/>
            <p:nvPr/>
          </p:nvSpPr>
          <p:spPr>
            <a:xfrm>
              <a:off x="1942798" y="1053018"/>
              <a:ext cx="5472608"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altLang="en-US" dirty="0">
                  <a:solidFill>
                    <a:schemeClr val="accent3">
                      <a:lumMod val="40000"/>
                      <a:lumOff val="60000"/>
                    </a:schemeClr>
                  </a:solidFill>
                </a:rPr>
                <a:t>社会主义革命和建设时期中国共产党构筑的重大革命事件精神谱系</a:t>
              </a:r>
            </a:p>
          </p:txBody>
        </p:sp>
        <p:sp>
          <p:nvSpPr>
            <p:cNvPr id="13" name="Freeform 4">
              <a:extLst>
                <a:ext uri="{FF2B5EF4-FFF2-40B4-BE49-F238E27FC236}">
                  <a16:creationId xmlns:a16="http://schemas.microsoft.com/office/drawing/2014/main" id="{320DB589-4E5E-4DF4-B8BB-BAFE1B7A066E}"/>
                </a:ext>
              </a:extLst>
            </p:cNvPr>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0422865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31"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fltVal val="0"/>
                                          </p:val>
                                        </p:tav>
                                        <p:tav tm="100000">
                                          <p:val>
                                            <p:strVal val="#ppt_w"/>
                                          </p:val>
                                        </p:tav>
                                      </p:tavLst>
                                    </p:anim>
                                    <p:anim calcmode="lin" valueType="num">
                                      <p:cBhvr>
                                        <p:cTn id="10" dur="1000" fill="hold"/>
                                        <p:tgtEl>
                                          <p:spTgt spid="7"/>
                                        </p:tgtEl>
                                        <p:attrNameLst>
                                          <p:attrName>ppt_h</p:attrName>
                                        </p:attrNameLst>
                                      </p:cBhvr>
                                      <p:tavLst>
                                        <p:tav tm="0">
                                          <p:val>
                                            <p:fltVal val="0"/>
                                          </p:val>
                                        </p:tav>
                                        <p:tav tm="100000">
                                          <p:val>
                                            <p:strVal val="#ppt_h"/>
                                          </p:val>
                                        </p:tav>
                                      </p:tavLst>
                                    </p:anim>
                                    <p:anim calcmode="lin" valueType="num">
                                      <p:cBhvr>
                                        <p:cTn id="11" dur="1000" fill="hold"/>
                                        <p:tgtEl>
                                          <p:spTgt spid="7"/>
                                        </p:tgtEl>
                                        <p:attrNameLst>
                                          <p:attrName>style.rotation</p:attrName>
                                        </p:attrNameLst>
                                      </p:cBhvr>
                                      <p:tavLst>
                                        <p:tav tm="0">
                                          <p:val>
                                            <p:fltVal val="90"/>
                                          </p:val>
                                        </p:tav>
                                        <p:tav tm="100000">
                                          <p:val>
                                            <p:fltVal val="0"/>
                                          </p:val>
                                        </p:tav>
                                      </p:tavLst>
                                    </p:anim>
                                    <p:animEffect transition="in" filter="fade">
                                      <p:cBhvr>
                                        <p:cTn id="12" dur="1000"/>
                                        <p:tgtEl>
                                          <p:spTgt spid="7"/>
                                        </p:tgtEl>
                                      </p:cBhvr>
                                    </p:animEffect>
                                  </p:childTnLst>
                                </p:cTn>
                              </p:par>
                            </p:childTnLst>
                          </p:cTn>
                        </p:par>
                        <p:par>
                          <p:cTn id="13" fill="hold">
                            <p:stCondLst>
                              <p:cond delay="4000"/>
                            </p:stCondLst>
                            <p:childTnLst>
                              <p:par>
                                <p:cTn id="14" presetID="22" presetClass="entr" presetSubtype="1" fill="hold"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up)">
                                      <p:cBhvr>
                                        <p:cTn id="16" dur="500"/>
                                        <p:tgtEl>
                                          <p:spTgt spid="9">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hold" display="0">
                  <p:stCondLst>
                    <p:cond delay="indefinite"/>
                  </p:stCondLst>
                  <p:endCondLst>
                    <p:cond evt="onStopAudio" delay="0">
                      <p:tgtEl>
                        <p:sldTgt/>
                      </p:tgtEl>
                    </p:cond>
                  </p:endCondLst>
                </p:cTn>
                <p:tgtEl>
                  <p:spTgt spid="10"/>
                </p:tgtEl>
              </p:cMediaNode>
            </p:audio>
          </p:childTnLst>
        </p:cTn>
      </p:par>
    </p:tnLst>
    <p:bldLst>
      <p:bldP spid="7"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499785" y="1119684"/>
            <a:ext cx="4298986" cy="3106684"/>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20</a:t>
            </a:r>
            <a:r>
              <a:rPr lang="zh-CN" altLang="en-US" dirty="0"/>
              <a:t>世纪</a:t>
            </a:r>
            <a:r>
              <a:rPr lang="en-US" altLang="zh-CN" dirty="0"/>
              <a:t>50</a:t>
            </a:r>
            <a:r>
              <a:rPr lang="zh-CN" altLang="en-US" dirty="0"/>
              <a:t>年代是极不寻常的时期，当时面对严峻的国际形势，为抵制帝国主义的武力威胁和核讹诈，以毛泽东同志为核心的第一代党中央领导集体作出了独立自主研制“两弹一星”的战略决策。大批优秀的科技工作者，包括许多在国外已经有杰出成就的科学家，以身许国，怀着对新中国的满腔热爱，响应党和国家的召唤，义无反顾地投身到这一神圣而伟大的事业中来。他们和参与“两弹一星”研制工作的广大干部、工人、解放军指战员一起，在当时国家经济、技术基础薄弱和工作条件十分艰苦的情况下，自力更生，发奋图强，依靠自己的力量和苏联的帮助，用较少的投入和较短的时间，突破了核弹、导弹和人造卫星等尖端技术，取得了举世瞩目的辉煌成就。</a:t>
            </a:r>
            <a:endParaRPr lang="zh-CN" altLang="en-US" dirty="0">
              <a:solidFill>
                <a:schemeClr val="tx1"/>
              </a:solidFill>
            </a:endParaRPr>
          </a:p>
        </p:txBody>
      </p:sp>
      <p:sp>
        <p:nvSpPr>
          <p:cNvPr id="9" name="圆角矩形 8"/>
          <p:cNvSpPr/>
          <p:nvPr/>
        </p:nvSpPr>
        <p:spPr>
          <a:xfrm>
            <a:off x="705062" y="688943"/>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042089" y="627534"/>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两弹一星精神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5" name="图片 4">
            <a:extLst>
              <a:ext uri="{FF2B5EF4-FFF2-40B4-BE49-F238E27FC236}">
                <a16:creationId xmlns:a16="http://schemas.microsoft.com/office/drawing/2014/main" id="{A29B0185-A425-4B86-B55F-DE2ED10C4DCB}"/>
              </a:ext>
            </a:extLst>
          </p:cNvPr>
          <p:cNvPicPr>
            <a:picLocks noChangeAspect="1"/>
          </p:cNvPicPr>
          <p:nvPr/>
        </p:nvPicPr>
        <p:blipFill>
          <a:blip r:embed="rId4"/>
          <a:stretch>
            <a:fillRect/>
          </a:stretch>
        </p:blipFill>
        <p:spPr>
          <a:xfrm>
            <a:off x="5135798" y="915566"/>
            <a:ext cx="3214099" cy="2404146"/>
          </a:xfrm>
          <a:prstGeom prst="rect">
            <a:avLst/>
          </a:prstGeom>
        </p:spPr>
      </p:pic>
      <p:sp>
        <p:nvSpPr>
          <p:cNvPr id="8" name="文本框 7">
            <a:extLst>
              <a:ext uri="{FF2B5EF4-FFF2-40B4-BE49-F238E27FC236}">
                <a16:creationId xmlns:a16="http://schemas.microsoft.com/office/drawing/2014/main" id="{3A1224E6-5DB6-45EB-A273-29C3485CE229}"/>
              </a:ext>
            </a:extLst>
          </p:cNvPr>
          <p:cNvSpPr txBox="1"/>
          <p:nvPr/>
        </p:nvSpPr>
        <p:spPr>
          <a:xfrm>
            <a:off x="6300192" y="3507854"/>
            <a:ext cx="1080120"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两弹一星</a:t>
            </a:r>
          </a:p>
        </p:txBody>
      </p:sp>
    </p:spTree>
    <p:extLst>
      <p:ext uri="{BB962C8B-B14F-4D97-AF65-F5344CB8AC3E}">
        <p14:creationId xmlns:p14="http://schemas.microsoft.com/office/powerpoint/2010/main" val="16041034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5796136" y="1779662"/>
            <a:ext cx="3888432" cy="1156855"/>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t>热爱祖国、无私奉献</a:t>
            </a:r>
            <a:endParaRPr lang="en-US" altLang="zh-CN" sz="1600" dirty="0"/>
          </a:p>
          <a:p>
            <a:r>
              <a:rPr lang="zh-CN" altLang="en-US" sz="1600" dirty="0"/>
              <a:t>自力更生、艰苦奋斗</a:t>
            </a:r>
            <a:endParaRPr lang="en-US" altLang="zh-CN" sz="1600" dirty="0"/>
          </a:p>
          <a:p>
            <a:r>
              <a:rPr lang="zh-CN" altLang="en-US" sz="1600" dirty="0"/>
              <a:t>大力协同、勇于登攀</a:t>
            </a:r>
            <a:endParaRPr lang="zh-CN" altLang="en-US" sz="1600" dirty="0">
              <a:solidFill>
                <a:schemeClr val="tx1"/>
              </a:solidFill>
            </a:endParaRP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两弹一星精神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60920B81-2577-4C0C-B6F5-467EE3EEC22D}"/>
              </a:ext>
            </a:extLst>
          </p:cNvPr>
          <p:cNvPicPr>
            <a:picLocks noChangeAspect="1"/>
          </p:cNvPicPr>
          <p:nvPr/>
        </p:nvPicPr>
        <p:blipFill>
          <a:blip r:embed="rId4"/>
          <a:stretch>
            <a:fillRect/>
          </a:stretch>
        </p:blipFill>
        <p:spPr>
          <a:xfrm>
            <a:off x="820886" y="1250034"/>
            <a:ext cx="3847619" cy="2104762"/>
          </a:xfrm>
          <a:prstGeom prst="rect">
            <a:avLst/>
          </a:prstGeom>
        </p:spPr>
      </p:pic>
    </p:spTree>
    <p:extLst>
      <p:ext uri="{BB962C8B-B14F-4D97-AF65-F5344CB8AC3E}">
        <p14:creationId xmlns:p14="http://schemas.microsoft.com/office/powerpoint/2010/main" val="3404688789"/>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a:lum/>
          </a:blip>
          <a:srcRect/>
          <a:stretch>
            <a:fillRect l="-10000" r="-10000"/>
          </a:stretch>
        </a:blipFill>
        <a:effectLst/>
      </p:bgPr>
    </p:bg>
    <p:spTree>
      <p:nvGrpSpPr>
        <p:cNvPr id="1" name=""/>
        <p:cNvGrpSpPr/>
        <p:nvPr/>
      </p:nvGrpSpPr>
      <p:grpSpPr>
        <a:xfrm>
          <a:off x="0" y="0"/>
          <a:ext cx="0" cy="0"/>
          <a:chOff x="0" y="0"/>
          <a:chExt cx="0" cy="0"/>
        </a:xfrm>
      </p:grpSpPr>
      <p:sp>
        <p:nvSpPr>
          <p:cNvPr id="7" name="Freeform 5"/>
          <p:cNvSpPr>
            <a:spLocks/>
          </p:cNvSpPr>
          <p:nvPr/>
        </p:nvSpPr>
        <p:spPr bwMode="auto">
          <a:xfrm>
            <a:off x="87710" y="483518"/>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7"/>
          <a:stretch>
            <a:fillRect/>
          </a:stretch>
        </p:blipFill>
        <p:spPr>
          <a:xfrm>
            <a:off x="4008989" y="-740618"/>
            <a:ext cx="609600" cy="609600"/>
          </a:xfrm>
          <a:prstGeom prst="rect">
            <a:avLst/>
          </a:prstGeom>
        </p:spPr>
      </p:pic>
      <p:sp>
        <p:nvSpPr>
          <p:cNvPr id="9" name="Aitds4">
            <a:extLst>
              <a:ext uri="{FF2B5EF4-FFF2-40B4-BE49-F238E27FC236}">
                <a16:creationId xmlns:a16="http://schemas.microsoft.com/office/drawing/2014/main" id="{B5471D8C-704A-492E-9931-D26BDFA309EC}"/>
              </a:ext>
            </a:extLst>
          </p:cNvPr>
          <p:cNvSpPr txBox="1">
            <a:spLocks noChangeArrowheads="1"/>
          </p:cNvSpPr>
          <p:nvPr>
            <p:custDataLst>
              <p:tags r:id="rId3"/>
            </p:custDataLst>
          </p:nvPr>
        </p:nvSpPr>
        <p:spPr bwMode="auto">
          <a:xfrm>
            <a:off x="1393590" y="1182361"/>
            <a:ext cx="6418770" cy="299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a:lnSpc>
                <a:spcPct val="150000"/>
              </a:lnSpc>
              <a:defRPr/>
            </a:pPr>
            <a:r>
              <a:rPr lang="zh-CN" altLang="en-US" sz="1600" dirty="0"/>
              <a:t>      在社会主义革命和建设时期，党以自力更生、艰苦奋斗的精神为重点构筑革命精神谱系。新中国成立后，党领导人民发扬大公无私的集体主义精神，依靠艰苦奋斗、自力更生、坚韧不拔的愚公移山精神，不信鬼、不信邪的改天换地斗争精神，构筑和培育了抗美援朝精神、大庆精神、“两弹一星”精神、雷锋精神、焦裕禄精神等，这些精神彰显了共产党人在社会主义革命和建设中始终发扬实事求是、艰苦奋斗、全心全意为人民服务等价值追求和革命斗志，建立起完善的国民经济体系，取得了核战略竞争大国的地位，中国人民从此扬眉吐气。</a:t>
            </a:r>
            <a:endParaRPr kumimoji="0" lang="zh-CN" altLang="en-US" sz="1600" b="0" i="0" u="none" strike="noStrike" kern="1200" cap="none" spc="0" normalizeH="0" baseline="0" noProof="0" dirty="0">
              <a:ln>
                <a:noFill/>
              </a:ln>
              <a:solidFill>
                <a:prstClr val="black">
                  <a:lumMod val="85000"/>
                  <a:lumOff val="15000"/>
                </a:prstClr>
              </a:solidFill>
              <a:effectLst/>
              <a:uLnTx/>
              <a:uFillTx/>
              <a:ea typeface="微软雅黑" panose="020B0503020204020204" pitchFamily="34" charset="-122"/>
              <a:sym typeface="Arial" panose="020B0604020202020204" pitchFamily="34" charset="0"/>
            </a:endParaRPr>
          </a:p>
        </p:txBody>
      </p:sp>
      <p:sp>
        <p:nvSpPr>
          <p:cNvPr id="14" name="圆角矩形 8">
            <a:extLst>
              <a:ext uri="{FF2B5EF4-FFF2-40B4-BE49-F238E27FC236}">
                <a16:creationId xmlns:a16="http://schemas.microsoft.com/office/drawing/2014/main" id="{2DB4DE02-FA13-43A4-9113-8757D802673A}"/>
              </a:ext>
            </a:extLst>
          </p:cNvPr>
          <p:cNvSpPr/>
          <p:nvPr/>
        </p:nvSpPr>
        <p:spPr>
          <a:xfrm>
            <a:off x="2771800" y="569545"/>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C0231DE-F9FE-4452-B021-5C27B6DCDDB3}"/>
              </a:ext>
            </a:extLst>
          </p:cNvPr>
          <p:cNvGrpSpPr/>
          <p:nvPr/>
        </p:nvGrpSpPr>
        <p:grpSpPr>
          <a:xfrm>
            <a:off x="2915816" y="523235"/>
            <a:ext cx="8063982" cy="397801"/>
            <a:chOff x="1647949" y="1053018"/>
            <a:chExt cx="5767457" cy="397801"/>
          </a:xfrm>
        </p:grpSpPr>
        <p:sp>
          <p:nvSpPr>
            <p:cNvPr id="12" name="TextBox 7">
              <a:extLst>
                <a:ext uri="{FF2B5EF4-FFF2-40B4-BE49-F238E27FC236}">
                  <a16:creationId xmlns:a16="http://schemas.microsoft.com/office/drawing/2014/main" id="{E5145318-F11F-4717-866D-B8EC2EE955B4}"/>
                </a:ext>
              </a:extLst>
            </p:cNvPr>
            <p:cNvSpPr txBox="1"/>
            <p:nvPr/>
          </p:nvSpPr>
          <p:spPr>
            <a:xfrm>
              <a:off x="1942798" y="1053018"/>
              <a:ext cx="5472608"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altLang="en-US" dirty="0">
                  <a:solidFill>
                    <a:schemeClr val="accent3">
                      <a:lumMod val="40000"/>
                      <a:lumOff val="60000"/>
                    </a:schemeClr>
                  </a:solidFill>
                </a:rPr>
                <a:t>社会主义建设时期取得的精神</a:t>
              </a:r>
            </a:p>
          </p:txBody>
        </p:sp>
        <p:sp>
          <p:nvSpPr>
            <p:cNvPr id="13" name="Freeform 4">
              <a:extLst>
                <a:ext uri="{FF2B5EF4-FFF2-40B4-BE49-F238E27FC236}">
                  <a16:creationId xmlns:a16="http://schemas.microsoft.com/office/drawing/2014/main" id="{320DB589-4E5E-4DF4-B8BB-BAFE1B7A066E}"/>
                </a:ext>
              </a:extLst>
            </p:cNvPr>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1030346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31"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fltVal val="0"/>
                                          </p:val>
                                        </p:tav>
                                        <p:tav tm="100000">
                                          <p:val>
                                            <p:strVal val="#ppt_w"/>
                                          </p:val>
                                        </p:tav>
                                      </p:tavLst>
                                    </p:anim>
                                    <p:anim calcmode="lin" valueType="num">
                                      <p:cBhvr>
                                        <p:cTn id="10" dur="1000" fill="hold"/>
                                        <p:tgtEl>
                                          <p:spTgt spid="7"/>
                                        </p:tgtEl>
                                        <p:attrNameLst>
                                          <p:attrName>ppt_h</p:attrName>
                                        </p:attrNameLst>
                                      </p:cBhvr>
                                      <p:tavLst>
                                        <p:tav tm="0">
                                          <p:val>
                                            <p:fltVal val="0"/>
                                          </p:val>
                                        </p:tav>
                                        <p:tav tm="100000">
                                          <p:val>
                                            <p:strVal val="#ppt_h"/>
                                          </p:val>
                                        </p:tav>
                                      </p:tavLst>
                                    </p:anim>
                                    <p:anim calcmode="lin" valueType="num">
                                      <p:cBhvr>
                                        <p:cTn id="11" dur="1000" fill="hold"/>
                                        <p:tgtEl>
                                          <p:spTgt spid="7"/>
                                        </p:tgtEl>
                                        <p:attrNameLst>
                                          <p:attrName>style.rotation</p:attrName>
                                        </p:attrNameLst>
                                      </p:cBhvr>
                                      <p:tavLst>
                                        <p:tav tm="0">
                                          <p:val>
                                            <p:fltVal val="90"/>
                                          </p:val>
                                        </p:tav>
                                        <p:tav tm="100000">
                                          <p:val>
                                            <p:fltVal val="0"/>
                                          </p:val>
                                        </p:tav>
                                      </p:tavLst>
                                    </p:anim>
                                    <p:animEffect transition="in" filter="fade">
                                      <p:cBhvr>
                                        <p:cTn id="12" dur="1000"/>
                                        <p:tgtEl>
                                          <p:spTgt spid="7"/>
                                        </p:tgtEl>
                                      </p:cBhvr>
                                    </p:animEffect>
                                  </p:childTnLst>
                                </p:cTn>
                              </p:par>
                            </p:childTnLst>
                          </p:cTn>
                        </p:par>
                        <p:par>
                          <p:cTn id="13" fill="hold">
                            <p:stCondLst>
                              <p:cond delay="4000"/>
                            </p:stCondLst>
                            <p:childTnLst>
                              <p:par>
                                <p:cTn id="14" presetID="22" presetClass="entr" presetSubtype="1" fill="hold"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up)">
                                      <p:cBhvr>
                                        <p:cTn id="16" dur="500"/>
                                        <p:tgtEl>
                                          <p:spTgt spid="9">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hold" display="0">
                  <p:stCondLst>
                    <p:cond delay="indefinite"/>
                  </p:stCondLst>
                  <p:endCondLst>
                    <p:cond evt="onStopAudio" delay="0">
                      <p:tgtEl>
                        <p:sldTgt/>
                      </p:tgtEl>
                    </p:cond>
                  </p:endCondLst>
                </p:cTn>
                <p:tgtEl>
                  <p:spTgt spid="10"/>
                </p:tgtEl>
              </p:cMediaNode>
            </p:audio>
          </p:childTnLst>
        </p:cTn>
      </p:par>
    </p:tnLst>
    <p:bldLst>
      <p:bldP spid="7"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两弹一星精神</a:t>
            </a:r>
          </a:p>
        </p:txBody>
      </p:sp>
      <p:sp>
        <p:nvSpPr>
          <p:cNvPr id="14" name="TextBox 13"/>
          <p:cNvSpPr txBox="1"/>
          <p:nvPr/>
        </p:nvSpPr>
        <p:spPr>
          <a:xfrm>
            <a:off x="955282" y="1491630"/>
            <a:ext cx="3800027" cy="2552686"/>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新时代的航天工作者要以老一代航天人为榜样，大力弘扬“两弹一星”精神，敢于战胜一切艰难险阻，勇于攀登航天科技高峰，让中国人探索太空的脚步迈得更稳更远，早日实现建设航天强国的伟大梦想。</a:t>
            </a:r>
            <a:endParaRPr lang="en-US" altLang="zh-CN" dirty="0"/>
          </a:p>
          <a:p>
            <a:endParaRPr lang="zh-CN" altLang="en-US" dirty="0"/>
          </a:p>
          <a:p>
            <a:r>
              <a:rPr lang="en-US" altLang="zh-CN" dirty="0"/>
              <a:t>——2020</a:t>
            </a:r>
            <a:r>
              <a:rPr lang="zh-CN" altLang="en-US" dirty="0"/>
              <a:t>年</a:t>
            </a:r>
            <a:r>
              <a:rPr lang="en-US" altLang="zh-CN" dirty="0"/>
              <a:t>4</a:t>
            </a:r>
            <a:r>
              <a:rPr lang="zh-CN" altLang="en-US" dirty="0"/>
              <a:t>月</a:t>
            </a:r>
            <a:r>
              <a:rPr lang="en-US" altLang="zh-CN" dirty="0"/>
              <a:t>23</a:t>
            </a:r>
            <a:r>
              <a:rPr lang="zh-CN" altLang="en-US" dirty="0"/>
              <a:t>日，习近平给参与“东方红一号”任务的老科学家的回信</a:t>
            </a:r>
            <a:endParaRPr lang="en-US" altLang="zh-CN" dirty="0"/>
          </a:p>
          <a:p>
            <a:endParaRPr lang="zh-CN" altLang="en-US" dirty="0">
              <a:solidFill>
                <a:schemeClr val="tx1"/>
              </a:solidFill>
            </a:endParaRPr>
          </a:p>
          <a:p>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07244" y="4044316"/>
            <a:ext cx="2462446" cy="461665"/>
          </a:xfrm>
          <a:prstGeom prst="rect">
            <a:avLst/>
          </a:prstGeom>
          <a:noFill/>
        </p:spPr>
        <p:txBody>
          <a:bodyPr wrap="square" rtlCol="0">
            <a:spAutoFit/>
          </a:bodyPr>
          <a:lstStyle/>
          <a:p>
            <a:pPr algn="ctr"/>
            <a:r>
              <a:rPr lang="zh-CN" altLang="en-US" sz="1200" b="1" i="0" dirty="0">
                <a:solidFill>
                  <a:srgbClr val="333333"/>
                </a:solidFill>
                <a:effectLst/>
                <a:latin typeface="微软雅黑" panose="020B0503020204020204" pitchFamily="34" charset="-122"/>
                <a:ea typeface="微软雅黑" panose="020B0503020204020204" pitchFamily="34" charset="-122"/>
              </a:rPr>
              <a:t>习近平给参与“东方红一号”任务的老科学家的回信</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19009AD-D2AA-4956-840C-261C19EA50CD}"/>
              </a:ext>
            </a:extLst>
          </p:cNvPr>
          <p:cNvPicPr>
            <a:picLocks noChangeAspect="1"/>
          </p:cNvPicPr>
          <p:nvPr/>
        </p:nvPicPr>
        <p:blipFill>
          <a:blip r:embed="rId4"/>
          <a:stretch>
            <a:fillRect/>
          </a:stretch>
        </p:blipFill>
        <p:spPr>
          <a:xfrm>
            <a:off x="5724128" y="195486"/>
            <a:ext cx="2228679" cy="3761801"/>
          </a:xfrm>
          <a:prstGeom prst="rect">
            <a:avLst/>
          </a:prstGeom>
        </p:spPr>
      </p:pic>
    </p:spTree>
    <p:extLst>
      <p:ext uri="{BB962C8B-B14F-4D97-AF65-F5344CB8AC3E}">
        <p14:creationId xmlns:p14="http://schemas.microsoft.com/office/powerpoint/2010/main" val="224939143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539552" y="1047676"/>
            <a:ext cx="4272222" cy="3383683"/>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1955</a:t>
            </a:r>
            <a:r>
              <a:rPr lang="zh-CN" altLang="en-US" dirty="0"/>
              <a:t>年，国务院决定交通大学内迁西安，以适应新中国大规模工业建设需要。交通大学校长彭康即率资深教授亲往西安踏勘校址，新校区建设随即破土动工。</a:t>
            </a:r>
            <a:r>
              <a:rPr lang="en-US" altLang="zh-CN" dirty="0"/>
              <a:t>1956</a:t>
            </a:r>
            <a:r>
              <a:rPr lang="zh-CN" altLang="en-US" dirty="0"/>
              <a:t>年</a:t>
            </a:r>
            <a:r>
              <a:rPr lang="en-US" altLang="zh-CN" dirty="0"/>
              <a:t>7</a:t>
            </a:r>
            <a:r>
              <a:rPr lang="zh-CN" altLang="en-US" dirty="0"/>
              <a:t>月和</a:t>
            </a:r>
            <a:r>
              <a:rPr lang="en-US" altLang="zh-CN" dirty="0"/>
              <a:t>8</a:t>
            </a:r>
            <a:r>
              <a:rPr lang="zh-CN" altLang="en-US" dirty="0"/>
              <a:t>月，苏庄副校长等带队，满载交大师生员工的专列由上海驶往西安。</a:t>
            </a:r>
            <a:r>
              <a:rPr lang="en-US" altLang="zh-CN" dirty="0"/>
              <a:t>9</a:t>
            </a:r>
            <a:r>
              <a:rPr lang="zh-CN" altLang="en-US" dirty="0"/>
              <a:t>月</a:t>
            </a:r>
            <a:r>
              <a:rPr lang="en-US" altLang="zh-CN" dirty="0"/>
              <a:t>10</a:t>
            </a:r>
            <a:r>
              <a:rPr lang="zh-CN" altLang="en-US" dirty="0"/>
              <a:t>日，西安新校开学典礼在人民大厦隆重举行，交通大学历史掀开新的一页。</a:t>
            </a:r>
            <a:r>
              <a:rPr lang="en-US" altLang="zh-CN" dirty="0"/>
              <a:t>1959</a:t>
            </a:r>
            <a:r>
              <a:rPr lang="zh-CN" altLang="en-US" dirty="0"/>
              <a:t>年</a:t>
            </a:r>
            <a:r>
              <a:rPr lang="en-US" altLang="zh-CN" dirty="0"/>
              <a:t>7</a:t>
            </a:r>
            <a:r>
              <a:rPr lang="zh-CN" altLang="en-US" dirty="0"/>
              <a:t>月，国务院决定交通大学西安、上海两部分独立成为两所学校，即西安交通大学、上海交通大学。著名的马克思主义教育家、哲学家，交通大学校长兼党委书记彭康，受命担任西安交通大学校长兼党委书记。他和张鸿、陈大燮、钟兆琳、赵富鑫、周惠久、黄席椿、沈尚贤、严峻等许多教授专家一起，为西安交通大学建设发展鞠躬尽瘁，直至生命最后一息。</a:t>
            </a:r>
            <a:endParaRPr lang="zh-CN" altLang="en-US" dirty="0">
              <a:solidFill>
                <a:schemeClr val="tx1"/>
              </a:solidFill>
            </a:endParaRPr>
          </a:p>
        </p:txBody>
      </p:sp>
      <p:sp>
        <p:nvSpPr>
          <p:cNvPr id="9" name="圆角矩形 8"/>
          <p:cNvSpPr/>
          <p:nvPr/>
        </p:nvSpPr>
        <p:spPr>
          <a:xfrm>
            <a:off x="899592" y="616935"/>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36619" y="555526"/>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西迁精神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 name="文本框 5">
            <a:extLst>
              <a:ext uri="{FF2B5EF4-FFF2-40B4-BE49-F238E27FC236}">
                <a16:creationId xmlns:a16="http://schemas.microsoft.com/office/drawing/2014/main" id="{8A9A4C43-DF0F-40B9-A8EE-21A7C297CF23}"/>
              </a:ext>
            </a:extLst>
          </p:cNvPr>
          <p:cNvSpPr txBox="1"/>
          <p:nvPr/>
        </p:nvSpPr>
        <p:spPr>
          <a:xfrm>
            <a:off x="6048704" y="3614426"/>
            <a:ext cx="2520280" cy="276999"/>
          </a:xfrm>
          <a:prstGeom prst="rect">
            <a:avLst/>
          </a:prstGeom>
          <a:noFill/>
        </p:spPr>
        <p:txBody>
          <a:bodyPr wrap="square" rtlCol="0">
            <a:spAutoFit/>
          </a:bodyPr>
          <a:lstStyle/>
          <a:p>
            <a:r>
              <a:rPr lang="en-US" altLang="zh-CN" sz="1200" b="0" i="0" dirty="0">
                <a:solidFill>
                  <a:srgbClr val="222222"/>
                </a:solidFill>
                <a:effectLst/>
                <a:latin typeface="PingFang SC"/>
              </a:rPr>
              <a:t>"</a:t>
            </a:r>
            <a:r>
              <a:rPr lang="zh-CN" altLang="en-US" sz="1200" b="0" i="0" dirty="0">
                <a:solidFill>
                  <a:srgbClr val="222222"/>
                </a:solidFill>
                <a:effectLst/>
                <a:latin typeface="PingFang SC"/>
              </a:rPr>
              <a:t>西迁精神</a:t>
            </a:r>
            <a:r>
              <a:rPr lang="en-US" altLang="zh-CN" sz="1200" b="0" i="0" dirty="0">
                <a:solidFill>
                  <a:srgbClr val="222222"/>
                </a:solidFill>
                <a:effectLst/>
                <a:latin typeface="PingFang SC"/>
              </a:rPr>
              <a:t>":</a:t>
            </a:r>
            <a:r>
              <a:rPr lang="zh-CN" altLang="en-US" sz="1200" b="0" i="0" dirty="0">
                <a:solidFill>
                  <a:srgbClr val="222222"/>
                </a:solidFill>
                <a:effectLst/>
                <a:latin typeface="PingFang SC"/>
              </a:rPr>
              <a:t>到祖国最需要的地方去</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E3DBA14C-DDA6-447D-AD23-B98F6CA18363}"/>
              </a:ext>
            </a:extLst>
          </p:cNvPr>
          <p:cNvPicPr>
            <a:picLocks noChangeAspect="1"/>
          </p:cNvPicPr>
          <p:nvPr/>
        </p:nvPicPr>
        <p:blipFill>
          <a:blip r:embed="rId4"/>
          <a:stretch>
            <a:fillRect/>
          </a:stretch>
        </p:blipFill>
        <p:spPr>
          <a:xfrm>
            <a:off x="5652120" y="1275606"/>
            <a:ext cx="3102836" cy="2138770"/>
          </a:xfrm>
          <a:prstGeom prst="rect">
            <a:avLst/>
          </a:prstGeom>
        </p:spPr>
      </p:pic>
    </p:spTree>
    <p:extLst>
      <p:ext uri="{BB962C8B-B14F-4D97-AF65-F5344CB8AC3E}">
        <p14:creationId xmlns:p14="http://schemas.microsoft.com/office/powerpoint/2010/main" val="376495844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5796136" y="1779662"/>
            <a:ext cx="3888432" cy="787523"/>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t>胸怀大局、无私奉献</a:t>
            </a:r>
            <a:endParaRPr lang="en-US" altLang="zh-CN" sz="1600" dirty="0"/>
          </a:p>
          <a:p>
            <a:r>
              <a:rPr lang="zh-CN" altLang="en-US" sz="1600" dirty="0"/>
              <a:t>弘扬传统、艰苦创业</a:t>
            </a:r>
            <a:endParaRPr lang="zh-CN" altLang="en-US" sz="1600" dirty="0">
              <a:solidFill>
                <a:schemeClr val="tx1"/>
              </a:solidFill>
            </a:endParaRP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西迁精神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DF6E46EE-751E-42EF-908A-96F0BBD8E969}"/>
              </a:ext>
            </a:extLst>
          </p:cNvPr>
          <p:cNvPicPr>
            <a:picLocks noChangeAspect="1"/>
          </p:cNvPicPr>
          <p:nvPr/>
        </p:nvPicPr>
        <p:blipFill>
          <a:blip r:embed="rId4"/>
          <a:stretch>
            <a:fillRect/>
          </a:stretch>
        </p:blipFill>
        <p:spPr>
          <a:xfrm>
            <a:off x="804754" y="1219065"/>
            <a:ext cx="3695238" cy="2371429"/>
          </a:xfrm>
          <a:prstGeom prst="rect">
            <a:avLst/>
          </a:prstGeom>
        </p:spPr>
      </p:pic>
      <p:sp>
        <p:nvSpPr>
          <p:cNvPr id="5" name="文本框 4">
            <a:extLst>
              <a:ext uri="{FF2B5EF4-FFF2-40B4-BE49-F238E27FC236}">
                <a16:creationId xmlns:a16="http://schemas.microsoft.com/office/drawing/2014/main" id="{5D978160-2B8F-4BBC-93EC-1C24362D3329}"/>
              </a:ext>
            </a:extLst>
          </p:cNvPr>
          <p:cNvSpPr txBox="1"/>
          <p:nvPr/>
        </p:nvSpPr>
        <p:spPr>
          <a:xfrm>
            <a:off x="1403648" y="3693602"/>
            <a:ext cx="2664296" cy="461665"/>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西安交通大学“西迁人”爱国奋斗</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先进群体</a:t>
            </a:r>
          </a:p>
        </p:txBody>
      </p:sp>
    </p:spTree>
    <p:extLst>
      <p:ext uri="{BB962C8B-B14F-4D97-AF65-F5344CB8AC3E}">
        <p14:creationId xmlns:p14="http://schemas.microsoft.com/office/powerpoint/2010/main" val="1882056678"/>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西迁精神</a:t>
            </a:r>
          </a:p>
        </p:txBody>
      </p:sp>
      <p:sp>
        <p:nvSpPr>
          <p:cNvPr id="14" name="TextBox 13"/>
          <p:cNvSpPr txBox="1"/>
          <p:nvPr/>
        </p:nvSpPr>
        <p:spPr>
          <a:xfrm>
            <a:off x="955282" y="1491630"/>
            <a:ext cx="3800027" cy="199868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“西迁精神”的核心是爱国主义，精髓是听党指挥跟党走，与党和国家、与民族和人民同呼吸、共命运，具有深刻现实意义和历史意义。</a:t>
            </a:r>
          </a:p>
          <a:p>
            <a:r>
              <a:rPr lang="en-US" altLang="zh-CN" dirty="0"/>
              <a:t>————2020</a:t>
            </a:r>
            <a:r>
              <a:rPr lang="zh-CN" altLang="en-US" dirty="0"/>
              <a:t>年</a:t>
            </a:r>
            <a:r>
              <a:rPr lang="en-US" altLang="zh-CN" dirty="0"/>
              <a:t>4</a:t>
            </a:r>
            <a:r>
              <a:rPr lang="zh-CN" altLang="en-US" dirty="0"/>
              <a:t>月</a:t>
            </a:r>
            <a:r>
              <a:rPr lang="en-US" altLang="zh-CN" dirty="0"/>
              <a:t>20</a:t>
            </a:r>
            <a:r>
              <a:rPr lang="zh-CN" altLang="en-US" dirty="0"/>
              <a:t>日至</a:t>
            </a:r>
            <a:r>
              <a:rPr lang="en-US" altLang="zh-CN" dirty="0"/>
              <a:t>23</a:t>
            </a:r>
            <a:r>
              <a:rPr lang="zh-CN" altLang="en-US" dirty="0"/>
              <a:t>日习近平在陕西考察时强调</a:t>
            </a:r>
            <a:endParaRPr lang="en-US" altLang="zh-CN" dirty="0"/>
          </a:p>
          <a:p>
            <a:endParaRPr lang="zh-CN" altLang="en-US" dirty="0">
              <a:solidFill>
                <a:schemeClr val="tx1"/>
              </a:solidFill>
            </a:endParaRPr>
          </a:p>
          <a:p>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704528" y="3435846"/>
            <a:ext cx="2462446" cy="461665"/>
          </a:xfrm>
          <a:prstGeom prst="rect">
            <a:avLst/>
          </a:prstGeom>
          <a:noFill/>
        </p:spPr>
        <p:txBody>
          <a:bodyPr wrap="square" rtlCol="0">
            <a:spAutoFit/>
          </a:bodyPr>
          <a:lstStyle/>
          <a:p>
            <a:pPr algn="ctr"/>
            <a:r>
              <a:rPr lang="zh-CN" altLang="en-US" sz="1200" b="1" i="0" dirty="0">
                <a:solidFill>
                  <a:srgbClr val="000000"/>
                </a:solidFill>
                <a:effectLst/>
                <a:latin typeface="Hiragino Sans GB"/>
              </a:rPr>
              <a:t>习近平在西安交通大学交大西迁博物馆参观</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434" name="Picture 2">
            <a:extLst>
              <a:ext uri="{FF2B5EF4-FFF2-40B4-BE49-F238E27FC236}">
                <a16:creationId xmlns:a16="http://schemas.microsoft.com/office/drawing/2014/main" id="{9BBE02C4-67AE-4A13-B081-BC2E42B0A4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1554" y="699542"/>
            <a:ext cx="3236693"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20569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1367683" y="583995"/>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494354" y="555526"/>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大庆精神</a:t>
            </a:r>
          </a:p>
        </p:txBody>
      </p:sp>
      <p:sp>
        <p:nvSpPr>
          <p:cNvPr id="14" name="TextBox 13"/>
          <p:cNvSpPr txBox="1"/>
          <p:nvPr/>
        </p:nvSpPr>
        <p:spPr>
          <a:xfrm>
            <a:off x="171976" y="1131590"/>
            <a:ext cx="5382145" cy="3660682"/>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新中国成立之初，我国石油工业基础十分薄弱。面对如此严峻的石油供需矛盾，主管石油工业的邓小平高屋建瓴地指出，石油勘探重点要从西部向东部转移。</a:t>
            </a:r>
            <a:r>
              <a:rPr lang="en-US" altLang="zh-CN" dirty="0"/>
              <a:t>1959</a:t>
            </a:r>
            <a:r>
              <a:rPr lang="zh-CN" altLang="en-US" dirty="0"/>
              <a:t>年</a:t>
            </a:r>
            <a:r>
              <a:rPr lang="en-US" altLang="zh-CN" dirty="0"/>
              <a:t>9</a:t>
            </a:r>
            <a:r>
              <a:rPr lang="zh-CN" altLang="en-US" dirty="0"/>
              <a:t>月</a:t>
            </a:r>
            <a:r>
              <a:rPr lang="en-US" altLang="zh-CN" dirty="0"/>
              <a:t>26</a:t>
            </a:r>
            <a:r>
              <a:rPr lang="zh-CN" altLang="en-US" dirty="0"/>
              <a:t>日，黑龙江省发现了大油田。由于恰逢建国十周年大庆，此处发现油田便命名为大庆油田，石油部决定集中人力、物力和财力，以打歼灭战的形式，组织石油大会战。会战职工不怕苦、不怕死、不为名、不为利，不讲工作条件好坏、不讲工作时间长短、不讲报酬多少、不分职务高低、不分份内份外、不分前线后方，一心要甩掉中国石油落后帽子；一心要高速度、高水平地拿下大油田；一心要赶超世界先进水平。凭着这种报国情怀，会战队伍仅用三年时间，就成功开发建设了大庆这个世界级特大油田。一部艰难创业史，百万覆地翻天人。继大庆石油会战以来，一代又一代创业人胸怀报国情、追逐石油梦，一个个油田相继投产，一个个炼厂拔地而起，一条条管道延伸四方，绘就了一幅新中国石油工业发展的斑斓画卷。</a:t>
            </a:r>
            <a:endParaRPr lang="zh-CN" altLang="en-US" dirty="0">
              <a:solidFill>
                <a:schemeClr val="tx1"/>
              </a:solidFill>
            </a:endParaRPr>
          </a:p>
          <a:p>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6300192" y="3651870"/>
            <a:ext cx="2462446" cy="276999"/>
          </a:xfrm>
          <a:prstGeom prst="rect">
            <a:avLst/>
          </a:prstGeom>
          <a:noFill/>
        </p:spPr>
        <p:txBody>
          <a:bodyPr wrap="square" rtlCol="0">
            <a:spAutoFit/>
          </a:bodyPr>
          <a:lstStyle/>
          <a:p>
            <a:pPr algn="ctr"/>
            <a:r>
              <a:rPr lang="zh-CN" altLang="en-US" sz="1200" b="1" i="0" dirty="0">
                <a:solidFill>
                  <a:srgbClr val="000000"/>
                </a:solidFill>
                <a:effectLst/>
                <a:latin typeface="Hiragino Sans GB"/>
              </a:rPr>
              <a:t>大庆精神</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725FEF3E-9276-4230-8117-45A84DE53CC5}"/>
              </a:ext>
            </a:extLst>
          </p:cNvPr>
          <p:cNvPicPr>
            <a:picLocks noChangeAspect="1"/>
          </p:cNvPicPr>
          <p:nvPr/>
        </p:nvPicPr>
        <p:blipFill>
          <a:blip r:embed="rId4"/>
          <a:stretch>
            <a:fillRect/>
          </a:stretch>
        </p:blipFill>
        <p:spPr>
          <a:xfrm>
            <a:off x="6012160" y="1460144"/>
            <a:ext cx="2895559" cy="2191726"/>
          </a:xfrm>
          <a:prstGeom prst="rect">
            <a:avLst/>
          </a:prstGeom>
        </p:spPr>
      </p:pic>
    </p:spTree>
    <p:extLst>
      <p:ext uri="{BB962C8B-B14F-4D97-AF65-F5344CB8AC3E}">
        <p14:creationId xmlns:p14="http://schemas.microsoft.com/office/powerpoint/2010/main" val="1282593966"/>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4788024" y="1779662"/>
            <a:ext cx="3888432" cy="1167692"/>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大庆精神的核心是爱国主义精神。“爱国”就是心系祖国、奉献石油，高速度、高水平拿下大油田，开发好、建设好大油田，大长中国人的志气，挺起民族工业的脊梁。</a:t>
            </a:r>
            <a:endParaRPr lang="zh-CN" altLang="en-US" dirty="0">
              <a:solidFill>
                <a:schemeClr val="tx1"/>
              </a:solidFill>
            </a:endParaRP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大庆精神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5" name="图片 4">
            <a:extLst>
              <a:ext uri="{FF2B5EF4-FFF2-40B4-BE49-F238E27FC236}">
                <a16:creationId xmlns:a16="http://schemas.microsoft.com/office/drawing/2014/main" id="{2C1F0BE9-A9AA-48F0-82AB-8F6F8CFF546B}"/>
              </a:ext>
            </a:extLst>
          </p:cNvPr>
          <p:cNvPicPr>
            <a:picLocks noChangeAspect="1"/>
          </p:cNvPicPr>
          <p:nvPr/>
        </p:nvPicPr>
        <p:blipFill>
          <a:blip r:embed="rId4"/>
          <a:stretch>
            <a:fillRect/>
          </a:stretch>
        </p:blipFill>
        <p:spPr>
          <a:xfrm>
            <a:off x="743429" y="1139276"/>
            <a:ext cx="3828571" cy="2133333"/>
          </a:xfrm>
          <a:prstGeom prst="rect">
            <a:avLst/>
          </a:prstGeom>
        </p:spPr>
      </p:pic>
    </p:spTree>
    <p:extLst>
      <p:ext uri="{BB962C8B-B14F-4D97-AF65-F5344CB8AC3E}">
        <p14:creationId xmlns:p14="http://schemas.microsoft.com/office/powerpoint/2010/main" val="252666758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大庆精神</a:t>
            </a:r>
          </a:p>
        </p:txBody>
      </p:sp>
      <p:sp>
        <p:nvSpPr>
          <p:cNvPr id="14" name="TextBox 13"/>
          <p:cNvSpPr txBox="1"/>
          <p:nvPr/>
        </p:nvSpPr>
        <p:spPr>
          <a:xfrm>
            <a:off x="955282" y="1491630"/>
            <a:ext cx="3800027" cy="3106684"/>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a:t>
            </a:r>
            <a:r>
              <a:rPr lang="en-US" altLang="zh-CN" dirty="0"/>
              <a:t>60</a:t>
            </a:r>
            <a:r>
              <a:rPr lang="zh-CN" altLang="en-US" dirty="0"/>
              <a:t>年来，几代大庆人艰苦创业、接力奋斗，在亘古荒原上建成我国最大的石油生产基地。大庆油田的卓越贡献已经镌刻在伟大祖国的历史丰碑上，大庆精神、铁人精神已经成为中华民族伟大精神的重要组成部分。</a:t>
            </a:r>
            <a:endParaRPr lang="en-US" altLang="zh-CN" dirty="0"/>
          </a:p>
          <a:p>
            <a:endParaRPr lang="en-US" altLang="zh-CN" dirty="0"/>
          </a:p>
          <a:p>
            <a:r>
              <a:rPr lang="en-US" altLang="zh-CN" dirty="0"/>
              <a:t>——2019</a:t>
            </a:r>
            <a:r>
              <a:rPr lang="zh-CN" altLang="en-US" dirty="0"/>
              <a:t>年</a:t>
            </a:r>
            <a:r>
              <a:rPr lang="en-US" altLang="zh-CN" dirty="0"/>
              <a:t>9</a:t>
            </a:r>
            <a:r>
              <a:rPr lang="zh-CN" altLang="en-US" dirty="0"/>
              <a:t>月</a:t>
            </a:r>
            <a:r>
              <a:rPr lang="en-US" altLang="zh-CN" dirty="0"/>
              <a:t>26</a:t>
            </a:r>
            <a:r>
              <a:rPr lang="zh-CN" altLang="en-US" dirty="0"/>
              <a:t>日，习近平致大庆油田发现</a:t>
            </a:r>
            <a:r>
              <a:rPr lang="en-US" altLang="zh-CN" dirty="0"/>
              <a:t>60</a:t>
            </a:r>
            <a:r>
              <a:rPr lang="zh-CN" altLang="en-US" dirty="0"/>
              <a:t>周年的贺信</a:t>
            </a:r>
          </a:p>
          <a:p>
            <a:endParaRPr lang="en-US" altLang="zh-CN" dirty="0"/>
          </a:p>
          <a:p>
            <a:endParaRPr lang="zh-CN" altLang="en-US" dirty="0">
              <a:solidFill>
                <a:schemeClr val="tx1"/>
              </a:solidFill>
            </a:endParaRPr>
          </a:p>
          <a:p>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733540" y="3651870"/>
            <a:ext cx="2462446" cy="276999"/>
          </a:xfrm>
          <a:prstGeom prst="rect">
            <a:avLst/>
          </a:prstGeom>
          <a:noFill/>
        </p:spPr>
        <p:txBody>
          <a:bodyPr wrap="square" rtlCol="0">
            <a:spAutoFit/>
          </a:bodyPr>
          <a:lstStyle/>
          <a:p>
            <a:pPr algn="ctr"/>
            <a:r>
              <a:rPr lang="zh-CN" altLang="en-US" sz="1200" b="1" i="0" dirty="0">
                <a:solidFill>
                  <a:srgbClr val="000000"/>
                </a:solidFill>
                <a:effectLst/>
                <a:latin typeface="Hiragino Sans GB"/>
              </a:rPr>
              <a:t>大庆油田的油井</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1F65583-AA2C-4EE1-BB11-B598DA9C540A}"/>
              </a:ext>
            </a:extLst>
          </p:cNvPr>
          <p:cNvPicPr>
            <a:picLocks noChangeAspect="1"/>
          </p:cNvPicPr>
          <p:nvPr/>
        </p:nvPicPr>
        <p:blipFill>
          <a:blip r:embed="rId4"/>
          <a:stretch>
            <a:fillRect/>
          </a:stretch>
        </p:blipFill>
        <p:spPr>
          <a:xfrm>
            <a:off x="5220072" y="1203598"/>
            <a:ext cx="3252454" cy="2132891"/>
          </a:xfrm>
          <a:prstGeom prst="rect">
            <a:avLst/>
          </a:prstGeom>
        </p:spPr>
      </p:pic>
    </p:spTree>
    <p:extLst>
      <p:ext uri="{BB962C8B-B14F-4D97-AF65-F5344CB8AC3E}">
        <p14:creationId xmlns:p14="http://schemas.microsoft.com/office/powerpoint/2010/main" val="301271493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822291" y="1408012"/>
            <a:ext cx="3888432" cy="2275688"/>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60</a:t>
            </a:r>
            <a:r>
              <a:rPr lang="zh-CN" altLang="en-US" dirty="0"/>
              <a:t>多年前，西藏和平解放后，中国人民解放军、四川和青海等省各族人民群众以及工程技术人员组成了</a:t>
            </a:r>
            <a:r>
              <a:rPr lang="en-US" altLang="zh-CN" dirty="0"/>
              <a:t>11</a:t>
            </a:r>
            <a:r>
              <a:rPr lang="zh-CN" altLang="en-US" dirty="0"/>
              <a:t>万人的筑路大军，在极为艰苦的条件下奋勇拼搏，</a:t>
            </a:r>
            <a:r>
              <a:rPr lang="en-US" altLang="zh-CN" dirty="0"/>
              <a:t>3000</a:t>
            </a:r>
            <a:r>
              <a:rPr lang="zh-CN" altLang="en-US" dirty="0"/>
              <a:t>多名英烈捐躯高原，于</a:t>
            </a:r>
            <a:r>
              <a:rPr lang="en-US" altLang="zh-CN" dirty="0"/>
              <a:t>1954</a:t>
            </a:r>
            <a:r>
              <a:rPr lang="zh-CN" altLang="en-US" dirty="0"/>
              <a:t>年建成了总长</a:t>
            </a:r>
            <a:r>
              <a:rPr lang="en-US" altLang="zh-CN" dirty="0"/>
              <a:t>4360</a:t>
            </a:r>
            <a:r>
              <a:rPr lang="zh-CN" altLang="en-US" dirty="0"/>
              <a:t>公里的川藏、青藏公路，结束了西藏没有现代公路的历史，在“人类生命禁区”的“世界屋脊”创造了公路建设史上的奇迹，铸造了一不怕苦、二不怕死，顽强拼搏、甘当路石，军民一家、民族团结的“两路”精神。</a:t>
            </a:r>
            <a:endParaRPr lang="zh-CN" altLang="en-US" dirty="0">
              <a:solidFill>
                <a:schemeClr val="tx1"/>
              </a:solidFill>
            </a:endParaRPr>
          </a:p>
        </p:txBody>
      </p:sp>
      <p:sp>
        <p:nvSpPr>
          <p:cNvPr id="9" name="圆角矩形 8"/>
          <p:cNvSpPr/>
          <p:nvPr/>
        </p:nvSpPr>
        <p:spPr>
          <a:xfrm>
            <a:off x="822291" y="977271"/>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59318" y="915862"/>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“两路”精神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5" name="图片 4">
            <a:extLst>
              <a:ext uri="{FF2B5EF4-FFF2-40B4-BE49-F238E27FC236}">
                <a16:creationId xmlns:a16="http://schemas.microsoft.com/office/drawing/2014/main" id="{40BC257C-C670-4B60-BCDC-4B2013D3A672}"/>
              </a:ext>
            </a:extLst>
          </p:cNvPr>
          <p:cNvPicPr>
            <a:picLocks noChangeAspect="1"/>
          </p:cNvPicPr>
          <p:nvPr/>
        </p:nvPicPr>
        <p:blipFill>
          <a:blip r:embed="rId4"/>
          <a:stretch>
            <a:fillRect/>
          </a:stretch>
        </p:blipFill>
        <p:spPr>
          <a:xfrm>
            <a:off x="4943347" y="1114762"/>
            <a:ext cx="3934006" cy="1872208"/>
          </a:xfrm>
          <a:prstGeom prst="rect">
            <a:avLst/>
          </a:prstGeom>
        </p:spPr>
      </p:pic>
      <p:sp>
        <p:nvSpPr>
          <p:cNvPr id="6" name="文本框 5">
            <a:extLst>
              <a:ext uri="{FF2B5EF4-FFF2-40B4-BE49-F238E27FC236}">
                <a16:creationId xmlns:a16="http://schemas.microsoft.com/office/drawing/2014/main" id="{322F87F2-A739-4242-AD39-060DA4F5B63E}"/>
              </a:ext>
            </a:extLst>
          </p:cNvPr>
          <p:cNvSpPr txBox="1"/>
          <p:nvPr/>
        </p:nvSpPr>
        <p:spPr>
          <a:xfrm>
            <a:off x="6372200" y="3147814"/>
            <a:ext cx="1152128" cy="288032"/>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“两路”精神</a:t>
            </a:r>
          </a:p>
        </p:txBody>
      </p:sp>
    </p:spTree>
    <p:extLst>
      <p:ext uri="{BB962C8B-B14F-4D97-AF65-F5344CB8AC3E}">
        <p14:creationId xmlns:p14="http://schemas.microsoft.com/office/powerpoint/2010/main" val="211862980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5796136" y="1779662"/>
            <a:ext cx="3888432" cy="1156855"/>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t>一不怕苦、二不怕死</a:t>
            </a:r>
            <a:endParaRPr lang="en-US" altLang="zh-CN" sz="1600" dirty="0"/>
          </a:p>
          <a:p>
            <a:r>
              <a:rPr lang="zh-CN" altLang="en-US" sz="1600" dirty="0"/>
              <a:t>顽强拼搏、甘当路石</a:t>
            </a:r>
            <a:endParaRPr lang="en-US" altLang="zh-CN" sz="1600" dirty="0"/>
          </a:p>
          <a:p>
            <a:r>
              <a:rPr lang="zh-CN" altLang="en-US" sz="1600" dirty="0"/>
              <a:t>军民一家、民族团结</a:t>
            </a:r>
            <a:endParaRPr lang="zh-CN" altLang="en-US" sz="1600" dirty="0">
              <a:solidFill>
                <a:schemeClr val="tx1"/>
              </a:solidFill>
            </a:endParaRP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“两路”精神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3B75450C-CECA-4A41-B6FC-4B8EFF87D9A7}"/>
              </a:ext>
            </a:extLst>
          </p:cNvPr>
          <p:cNvPicPr>
            <a:picLocks noChangeAspect="1"/>
          </p:cNvPicPr>
          <p:nvPr/>
        </p:nvPicPr>
        <p:blipFill>
          <a:blip r:embed="rId4"/>
          <a:stretch>
            <a:fillRect/>
          </a:stretch>
        </p:blipFill>
        <p:spPr>
          <a:xfrm>
            <a:off x="849458" y="1299845"/>
            <a:ext cx="3819048" cy="2152381"/>
          </a:xfrm>
          <a:prstGeom prst="rect">
            <a:avLst/>
          </a:prstGeom>
        </p:spPr>
      </p:pic>
    </p:spTree>
    <p:extLst>
      <p:ext uri="{BB962C8B-B14F-4D97-AF65-F5344CB8AC3E}">
        <p14:creationId xmlns:p14="http://schemas.microsoft.com/office/powerpoint/2010/main" val="1735008890"/>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“两路”精神</a:t>
            </a:r>
          </a:p>
        </p:txBody>
      </p:sp>
      <p:sp>
        <p:nvSpPr>
          <p:cNvPr id="14" name="TextBox 13"/>
          <p:cNvSpPr txBox="1"/>
          <p:nvPr/>
        </p:nvSpPr>
        <p:spPr>
          <a:xfrm>
            <a:off x="955282" y="1491630"/>
            <a:ext cx="3800027" cy="199868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广大铁路建设者要发扬“两路”精神和青藏铁路精神，科学施工、安全施工、绿色施工，高质量推进工程建设，为全面建设社会主义现代化国家作出新的贡献。</a:t>
            </a:r>
          </a:p>
          <a:p>
            <a:r>
              <a:rPr lang="en-US" altLang="zh-CN" dirty="0"/>
              <a:t>——2020</a:t>
            </a:r>
            <a:r>
              <a:rPr lang="zh-CN" altLang="en-US" dirty="0"/>
              <a:t>年</a:t>
            </a:r>
            <a:r>
              <a:rPr lang="en-US" altLang="zh-CN" dirty="0"/>
              <a:t>11</a:t>
            </a:r>
            <a:r>
              <a:rPr lang="zh-CN" altLang="en-US" dirty="0"/>
              <a:t>月，习近平对川藏铁路开工建设作出重要指示</a:t>
            </a:r>
            <a:endParaRPr lang="zh-CN" altLang="en-US" dirty="0">
              <a:solidFill>
                <a:schemeClr val="tx1"/>
              </a:solidFill>
            </a:endParaRPr>
          </a:p>
          <a:p>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92716" y="3291830"/>
            <a:ext cx="2462446" cy="276999"/>
          </a:xfrm>
          <a:prstGeom prst="rect">
            <a:avLst/>
          </a:prstGeom>
          <a:noFill/>
        </p:spPr>
        <p:txBody>
          <a:bodyPr wrap="square" rtlCol="0">
            <a:spAutoFit/>
          </a:bodyPr>
          <a:lstStyle/>
          <a:p>
            <a:pPr algn="ctr"/>
            <a:r>
              <a:rPr lang="zh-CN" altLang="en-US" sz="1200" b="1" i="0" dirty="0">
                <a:solidFill>
                  <a:srgbClr val="000000"/>
                </a:solidFill>
                <a:effectLst/>
                <a:latin typeface="Hiragino Sans GB"/>
              </a:rPr>
              <a:t>“两路”精神</a:t>
            </a:r>
          </a:p>
        </p:txBody>
      </p:sp>
      <p:pic>
        <p:nvPicPr>
          <p:cNvPr id="4" name="图片 3">
            <a:extLst>
              <a:ext uri="{FF2B5EF4-FFF2-40B4-BE49-F238E27FC236}">
                <a16:creationId xmlns:a16="http://schemas.microsoft.com/office/drawing/2014/main" id="{BB30CC50-3B2D-49F7-8B9C-B6C4603D5BE9}"/>
              </a:ext>
            </a:extLst>
          </p:cNvPr>
          <p:cNvPicPr>
            <a:picLocks noChangeAspect="1"/>
          </p:cNvPicPr>
          <p:nvPr/>
        </p:nvPicPr>
        <p:blipFill>
          <a:blip r:embed="rId4"/>
          <a:stretch>
            <a:fillRect/>
          </a:stretch>
        </p:blipFill>
        <p:spPr>
          <a:xfrm>
            <a:off x="5440303" y="987574"/>
            <a:ext cx="2830902" cy="2160240"/>
          </a:xfrm>
          <a:prstGeom prst="rect">
            <a:avLst/>
          </a:prstGeom>
        </p:spPr>
      </p:pic>
    </p:spTree>
    <p:extLst>
      <p:ext uri="{BB962C8B-B14F-4D97-AF65-F5344CB8AC3E}">
        <p14:creationId xmlns:p14="http://schemas.microsoft.com/office/powerpoint/2010/main" val="418686473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a:lum/>
          </a:blip>
          <a:srcRect/>
          <a:stretch>
            <a:fillRect l="-10000" r="-10000"/>
          </a:stretch>
        </a:blipFill>
        <a:effectLst/>
      </p:bgPr>
    </p:bg>
    <p:spTree>
      <p:nvGrpSpPr>
        <p:cNvPr id="1" name=""/>
        <p:cNvGrpSpPr/>
        <p:nvPr/>
      </p:nvGrpSpPr>
      <p:grpSpPr>
        <a:xfrm>
          <a:off x="0" y="0"/>
          <a:ext cx="0" cy="0"/>
          <a:chOff x="0" y="0"/>
          <a:chExt cx="0" cy="0"/>
        </a:xfrm>
      </p:grpSpPr>
      <p:sp>
        <p:nvSpPr>
          <p:cNvPr id="7" name="Freeform 5"/>
          <p:cNvSpPr>
            <a:spLocks/>
          </p:cNvSpPr>
          <p:nvPr/>
        </p:nvSpPr>
        <p:spPr bwMode="auto">
          <a:xfrm>
            <a:off x="87710" y="483518"/>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7"/>
          <a:stretch>
            <a:fillRect/>
          </a:stretch>
        </p:blipFill>
        <p:spPr>
          <a:xfrm>
            <a:off x="4008989" y="-740618"/>
            <a:ext cx="609600" cy="609600"/>
          </a:xfrm>
          <a:prstGeom prst="rect">
            <a:avLst/>
          </a:prstGeom>
        </p:spPr>
      </p:pic>
      <p:sp>
        <p:nvSpPr>
          <p:cNvPr id="9" name="Aitds4">
            <a:extLst>
              <a:ext uri="{FF2B5EF4-FFF2-40B4-BE49-F238E27FC236}">
                <a16:creationId xmlns:a16="http://schemas.microsoft.com/office/drawing/2014/main" id="{B5471D8C-704A-492E-9931-D26BDFA309EC}"/>
              </a:ext>
            </a:extLst>
          </p:cNvPr>
          <p:cNvSpPr txBox="1">
            <a:spLocks noChangeArrowheads="1"/>
          </p:cNvSpPr>
          <p:nvPr>
            <p:custDataLst>
              <p:tags r:id="rId3"/>
            </p:custDataLst>
          </p:nvPr>
        </p:nvSpPr>
        <p:spPr bwMode="auto">
          <a:xfrm>
            <a:off x="1619672" y="1256839"/>
            <a:ext cx="6418770" cy="262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a:lnSpc>
                <a:spcPct val="150000"/>
              </a:lnSpc>
              <a:defRPr/>
            </a:pPr>
            <a:r>
              <a:rPr lang="zh-CN" altLang="en-US" sz="1600" b="1" noProof="0" dirty="0">
                <a:sym typeface="Arial" panose="020B0604020202020204" pitchFamily="34" charset="0"/>
              </a:rPr>
              <a:t>抗美援朝精神                “两弹一星”精神                      雷锋精神</a:t>
            </a:r>
            <a:endParaRPr lang="en-US" altLang="zh-CN" sz="1600" b="1" noProof="0" dirty="0">
              <a:sym typeface="Arial" panose="020B0604020202020204" pitchFamily="34" charset="0"/>
            </a:endParaRPr>
          </a:p>
          <a:p>
            <a:pPr lvl="0" algn="just">
              <a:lnSpc>
                <a:spcPct val="150000"/>
              </a:lnSpc>
              <a:defRPr/>
            </a:pPr>
            <a:endParaRPr lang="en-US" altLang="zh-CN" sz="1600" b="1" dirty="0">
              <a:sym typeface="Arial" panose="020B0604020202020204" pitchFamily="34" charset="0"/>
            </a:endParaRPr>
          </a:p>
          <a:p>
            <a:pPr lvl="0" algn="just">
              <a:lnSpc>
                <a:spcPct val="150000"/>
              </a:lnSpc>
              <a:defRPr/>
            </a:pPr>
            <a:r>
              <a:rPr lang="zh-CN" altLang="en-US" sz="1600" b="1" dirty="0">
                <a:sym typeface="Arial" panose="020B0604020202020204" pitchFamily="34" charset="0"/>
              </a:rPr>
              <a:t> 焦裕禄精神                         大庆精神                            红旗渠精神</a:t>
            </a:r>
            <a:endParaRPr lang="en-US" altLang="zh-CN" sz="1600" b="1" dirty="0">
              <a:sym typeface="Arial" panose="020B0604020202020204" pitchFamily="34" charset="0"/>
            </a:endParaRPr>
          </a:p>
          <a:p>
            <a:pPr lvl="0" algn="just">
              <a:lnSpc>
                <a:spcPct val="150000"/>
              </a:lnSpc>
              <a:defRPr/>
            </a:pPr>
            <a:endParaRPr lang="en-US" altLang="zh-CN" sz="1600" b="1" dirty="0">
              <a:sym typeface="Arial" panose="020B0604020202020204" pitchFamily="34" charset="0"/>
            </a:endParaRPr>
          </a:p>
          <a:p>
            <a:pPr lvl="0" algn="just">
              <a:lnSpc>
                <a:spcPct val="150000"/>
              </a:lnSpc>
              <a:defRPr/>
            </a:pPr>
            <a:r>
              <a:rPr lang="zh-CN" altLang="en-US" sz="1600" b="1" dirty="0">
                <a:sym typeface="Arial" panose="020B0604020202020204" pitchFamily="34" charset="0"/>
              </a:rPr>
              <a:t> 北大荒精神                       塞罕坝精神                       “两路”精神</a:t>
            </a:r>
            <a:endParaRPr lang="en-US" altLang="zh-CN" sz="1600" b="1" dirty="0">
              <a:sym typeface="Arial" panose="020B0604020202020204" pitchFamily="34" charset="0"/>
            </a:endParaRPr>
          </a:p>
          <a:p>
            <a:pPr lvl="0" algn="just">
              <a:lnSpc>
                <a:spcPct val="150000"/>
              </a:lnSpc>
              <a:defRPr/>
            </a:pPr>
            <a:endParaRPr lang="en-US" altLang="zh-CN" sz="1600" b="1" dirty="0">
              <a:sym typeface="Arial" panose="020B0604020202020204" pitchFamily="34" charset="0"/>
            </a:endParaRPr>
          </a:p>
          <a:p>
            <a:pPr lvl="0" algn="just">
              <a:lnSpc>
                <a:spcPct val="150000"/>
              </a:lnSpc>
              <a:defRPr/>
            </a:pPr>
            <a:r>
              <a:rPr lang="zh-CN" altLang="en-US" sz="1600" b="1" dirty="0">
                <a:sym typeface="Arial" panose="020B0604020202020204" pitchFamily="34" charset="0"/>
              </a:rPr>
              <a:t> 老西藏精神                         西迁精神                             王杰精神</a:t>
            </a:r>
          </a:p>
        </p:txBody>
      </p:sp>
      <p:sp>
        <p:nvSpPr>
          <p:cNvPr id="14" name="圆角矩形 8">
            <a:extLst>
              <a:ext uri="{FF2B5EF4-FFF2-40B4-BE49-F238E27FC236}">
                <a16:creationId xmlns:a16="http://schemas.microsoft.com/office/drawing/2014/main" id="{2DB4DE02-FA13-43A4-9113-8757D802673A}"/>
              </a:ext>
            </a:extLst>
          </p:cNvPr>
          <p:cNvSpPr/>
          <p:nvPr/>
        </p:nvSpPr>
        <p:spPr>
          <a:xfrm>
            <a:off x="2771800" y="569545"/>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C0231DE-F9FE-4452-B021-5C27B6DCDDB3}"/>
              </a:ext>
            </a:extLst>
          </p:cNvPr>
          <p:cNvGrpSpPr/>
          <p:nvPr/>
        </p:nvGrpSpPr>
        <p:grpSpPr>
          <a:xfrm>
            <a:off x="3347864" y="549106"/>
            <a:ext cx="8063982" cy="397801"/>
            <a:chOff x="1647949" y="1053018"/>
            <a:chExt cx="5767457" cy="397801"/>
          </a:xfrm>
        </p:grpSpPr>
        <p:sp>
          <p:nvSpPr>
            <p:cNvPr id="12" name="TextBox 7">
              <a:extLst>
                <a:ext uri="{FF2B5EF4-FFF2-40B4-BE49-F238E27FC236}">
                  <a16:creationId xmlns:a16="http://schemas.microsoft.com/office/drawing/2014/main" id="{E5145318-F11F-4717-866D-B8EC2EE955B4}"/>
                </a:ext>
              </a:extLst>
            </p:cNvPr>
            <p:cNvSpPr txBox="1"/>
            <p:nvPr/>
          </p:nvSpPr>
          <p:spPr>
            <a:xfrm>
              <a:off x="1942798" y="1053018"/>
              <a:ext cx="5472608"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altLang="en-US" dirty="0">
                  <a:solidFill>
                    <a:schemeClr val="accent3">
                      <a:lumMod val="40000"/>
                      <a:lumOff val="60000"/>
                    </a:schemeClr>
                  </a:solidFill>
                </a:rPr>
                <a:t>社会主义建设时期的精神</a:t>
              </a:r>
            </a:p>
          </p:txBody>
        </p:sp>
        <p:sp>
          <p:nvSpPr>
            <p:cNvPr id="13" name="Freeform 4">
              <a:extLst>
                <a:ext uri="{FF2B5EF4-FFF2-40B4-BE49-F238E27FC236}">
                  <a16:creationId xmlns:a16="http://schemas.microsoft.com/office/drawing/2014/main" id="{320DB589-4E5E-4DF4-B8BB-BAFE1B7A066E}"/>
                </a:ext>
              </a:extLst>
            </p:cNvPr>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 name="动作按钮: 空白 3">
            <a:hlinkClick r:id="rId8" action="ppaction://hlinksldjump" highlightClick="1"/>
            <a:extLst>
              <a:ext uri="{FF2B5EF4-FFF2-40B4-BE49-F238E27FC236}">
                <a16:creationId xmlns:a16="http://schemas.microsoft.com/office/drawing/2014/main" id="{D2FE600C-8906-4334-B7BC-F871C82EE67B}"/>
              </a:ext>
            </a:extLst>
          </p:cNvPr>
          <p:cNvSpPr/>
          <p:nvPr/>
        </p:nvSpPr>
        <p:spPr>
          <a:xfrm>
            <a:off x="1691680" y="1347614"/>
            <a:ext cx="1296144" cy="31084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动作按钮: 空白 4">
            <a:hlinkClick r:id="rId9" action="ppaction://hlinksldjump" highlightClick="1"/>
            <a:extLst>
              <a:ext uri="{FF2B5EF4-FFF2-40B4-BE49-F238E27FC236}">
                <a16:creationId xmlns:a16="http://schemas.microsoft.com/office/drawing/2014/main" id="{F4659243-F38C-4393-9941-72F600EE598D}"/>
              </a:ext>
            </a:extLst>
          </p:cNvPr>
          <p:cNvSpPr/>
          <p:nvPr/>
        </p:nvSpPr>
        <p:spPr>
          <a:xfrm>
            <a:off x="3923928" y="1347614"/>
            <a:ext cx="1584176" cy="31084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动作按钮: 空白 10">
            <a:hlinkClick r:id="rId10" action="ppaction://hlinksldjump" highlightClick="1"/>
            <a:extLst>
              <a:ext uri="{FF2B5EF4-FFF2-40B4-BE49-F238E27FC236}">
                <a16:creationId xmlns:a16="http://schemas.microsoft.com/office/drawing/2014/main" id="{500777F5-82E5-45DC-9CBB-475518E97B71}"/>
              </a:ext>
            </a:extLst>
          </p:cNvPr>
          <p:cNvSpPr/>
          <p:nvPr/>
        </p:nvSpPr>
        <p:spPr>
          <a:xfrm>
            <a:off x="6660232" y="1347614"/>
            <a:ext cx="1080120" cy="31084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动作按钮: 空白 16">
            <a:hlinkClick r:id="rId11" action="ppaction://hlinksldjump" highlightClick="1"/>
            <a:extLst>
              <a:ext uri="{FF2B5EF4-FFF2-40B4-BE49-F238E27FC236}">
                <a16:creationId xmlns:a16="http://schemas.microsoft.com/office/drawing/2014/main" id="{587517D1-CC45-4FE7-9E62-0567BC768E84}"/>
              </a:ext>
            </a:extLst>
          </p:cNvPr>
          <p:cNvSpPr/>
          <p:nvPr/>
        </p:nvSpPr>
        <p:spPr>
          <a:xfrm>
            <a:off x="1691680" y="2067694"/>
            <a:ext cx="1296144" cy="31084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动作按钮: 空白 17">
            <a:hlinkClick r:id="rId12" action="ppaction://hlinksldjump" highlightClick="1"/>
            <a:extLst>
              <a:ext uri="{FF2B5EF4-FFF2-40B4-BE49-F238E27FC236}">
                <a16:creationId xmlns:a16="http://schemas.microsoft.com/office/drawing/2014/main" id="{A23F9092-203C-47E8-81C2-732E9E1B18FF}"/>
              </a:ext>
            </a:extLst>
          </p:cNvPr>
          <p:cNvSpPr/>
          <p:nvPr/>
        </p:nvSpPr>
        <p:spPr>
          <a:xfrm>
            <a:off x="4067944" y="2067694"/>
            <a:ext cx="1224136" cy="31084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动作按钮: 空白 19">
            <a:hlinkClick r:id="rId13" action="ppaction://hlinksldjump" highlightClick="1"/>
            <a:extLst>
              <a:ext uri="{FF2B5EF4-FFF2-40B4-BE49-F238E27FC236}">
                <a16:creationId xmlns:a16="http://schemas.microsoft.com/office/drawing/2014/main" id="{B876C6D3-24DD-452A-B2A4-E77566134F5C}"/>
              </a:ext>
            </a:extLst>
          </p:cNvPr>
          <p:cNvSpPr/>
          <p:nvPr/>
        </p:nvSpPr>
        <p:spPr>
          <a:xfrm>
            <a:off x="6660232" y="2067694"/>
            <a:ext cx="1080120" cy="31084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动作按钮: 空白 21">
            <a:hlinkClick r:id="rId14" action="ppaction://hlinksldjump" highlightClick="1"/>
            <a:extLst>
              <a:ext uri="{FF2B5EF4-FFF2-40B4-BE49-F238E27FC236}">
                <a16:creationId xmlns:a16="http://schemas.microsoft.com/office/drawing/2014/main" id="{D331D279-637A-4662-A751-6CC4643061C2}"/>
              </a:ext>
            </a:extLst>
          </p:cNvPr>
          <p:cNvSpPr/>
          <p:nvPr/>
        </p:nvSpPr>
        <p:spPr>
          <a:xfrm>
            <a:off x="1691680" y="2821753"/>
            <a:ext cx="1296144" cy="31084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动作按钮: 空白 22">
            <a:hlinkClick r:id="rId15" action="ppaction://hlinksldjump" highlightClick="1"/>
            <a:extLst>
              <a:ext uri="{FF2B5EF4-FFF2-40B4-BE49-F238E27FC236}">
                <a16:creationId xmlns:a16="http://schemas.microsoft.com/office/drawing/2014/main" id="{B83E433C-A0E5-49AD-A19D-72D9231B5AD8}"/>
              </a:ext>
            </a:extLst>
          </p:cNvPr>
          <p:cNvSpPr/>
          <p:nvPr/>
        </p:nvSpPr>
        <p:spPr>
          <a:xfrm>
            <a:off x="4067944" y="2821753"/>
            <a:ext cx="1224136" cy="272818"/>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动作按钮: 空白 23">
            <a:hlinkClick r:id="rId16" action="ppaction://hlinksldjump" highlightClick="1"/>
            <a:extLst>
              <a:ext uri="{FF2B5EF4-FFF2-40B4-BE49-F238E27FC236}">
                <a16:creationId xmlns:a16="http://schemas.microsoft.com/office/drawing/2014/main" id="{57C4F7A6-3FB9-4891-80CA-C7475326906D}"/>
              </a:ext>
            </a:extLst>
          </p:cNvPr>
          <p:cNvSpPr/>
          <p:nvPr/>
        </p:nvSpPr>
        <p:spPr>
          <a:xfrm>
            <a:off x="6516216" y="2821753"/>
            <a:ext cx="1296144" cy="310847"/>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动作按钮: 空白 24">
            <a:hlinkClick r:id="rId17" action="ppaction://hlinksldjump" highlightClick="1"/>
            <a:extLst>
              <a:ext uri="{FF2B5EF4-FFF2-40B4-BE49-F238E27FC236}">
                <a16:creationId xmlns:a16="http://schemas.microsoft.com/office/drawing/2014/main" id="{0B39D3E1-1983-4532-A8BF-AB4A8B3B0E0D}"/>
              </a:ext>
            </a:extLst>
          </p:cNvPr>
          <p:cNvSpPr/>
          <p:nvPr/>
        </p:nvSpPr>
        <p:spPr>
          <a:xfrm>
            <a:off x="1691680" y="3579862"/>
            <a:ext cx="1296144" cy="306799"/>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动作按钮: 空白 25">
            <a:hlinkClick r:id="rId18" action="ppaction://hlinksldjump" highlightClick="1"/>
            <a:extLst>
              <a:ext uri="{FF2B5EF4-FFF2-40B4-BE49-F238E27FC236}">
                <a16:creationId xmlns:a16="http://schemas.microsoft.com/office/drawing/2014/main" id="{302D55A5-F678-4DC4-A3FE-19BCE28EB328}"/>
              </a:ext>
            </a:extLst>
          </p:cNvPr>
          <p:cNvSpPr/>
          <p:nvPr/>
        </p:nvSpPr>
        <p:spPr>
          <a:xfrm>
            <a:off x="4139952" y="3579862"/>
            <a:ext cx="1008112" cy="272818"/>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动作按钮: 空白 26">
            <a:hlinkClick r:id="rId19" action="ppaction://hlinksldjump" highlightClick="1"/>
            <a:extLst>
              <a:ext uri="{FF2B5EF4-FFF2-40B4-BE49-F238E27FC236}">
                <a16:creationId xmlns:a16="http://schemas.microsoft.com/office/drawing/2014/main" id="{57C6BA93-0A89-4B71-A465-1823FB923F01}"/>
              </a:ext>
            </a:extLst>
          </p:cNvPr>
          <p:cNvSpPr/>
          <p:nvPr/>
        </p:nvSpPr>
        <p:spPr>
          <a:xfrm>
            <a:off x="6660232" y="3579862"/>
            <a:ext cx="1008112" cy="306799"/>
          </a:xfrm>
          <a:prstGeom prst="actionButtonBlank">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056587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31"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fltVal val="0"/>
                                          </p:val>
                                        </p:tav>
                                        <p:tav tm="100000">
                                          <p:val>
                                            <p:strVal val="#ppt_w"/>
                                          </p:val>
                                        </p:tav>
                                      </p:tavLst>
                                    </p:anim>
                                    <p:anim calcmode="lin" valueType="num">
                                      <p:cBhvr>
                                        <p:cTn id="10" dur="1000" fill="hold"/>
                                        <p:tgtEl>
                                          <p:spTgt spid="7"/>
                                        </p:tgtEl>
                                        <p:attrNameLst>
                                          <p:attrName>ppt_h</p:attrName>
                                        </p:attrNameLst>
                                      </p:cBhvr>
                                      <p:tavLst>
                                        <p:tav tm="0">
                                          <p:val>
                                            <p:fltVal val="0"/>
                                          </p:val>
                                        </p:tav>
                                        <p:tav tm="100000">
                                          <p:val>
                                            <p:strVal val="#ppt_h"/>
                                          </p:val>
                                        </p:tav>
                                      </p:tavLst>
                                    </p:anim>
                                    <p:anim calcmode="lin" valueType="num">
                                      <p:cBhvr>
                                        <p:cTn id="11" dur="1000" fill="hold"/>
                                        <p:tgtEl>
                                          <p:spTgt spid="7"/>
                                        </p:tgtEl>
                                        <p:attrNameLst>
                                          <p:attrName>style.rotation</p:attrName>
                                        </p:attrNameLst>
                                      </p:cBhvr>
                                      <p:tavLst>
                                        <p:tav tm="0">
                                          <p:val>
                                            <p:fltVal val="90"/>
                                          </p:val>
                                        </p:tav>
                                        <p:tav tm="100000">
                                          <p:val>
                                            <p:fltVal val="0"/>
                                          </p:val>
                                        </p:tav>
                                      </p:tavLst>
                                    </p:anim>
                                    <p:animEffect transition="in" filter="fade">
                                      <p:cBhvr>
                                        <p:cTn id="12" dur="1000"/>
                                        <p:tgtEl>
                                          <p:spTgt spid="7"/>
                                        </p:tgtEl>
                                      </p:cBhvr>
                                    </p:animEffect>
                                  </p:childTnLst>
                                </p:cTn>
                              </p:par>
                            </p:childTnLst>
                          </p:cTn>
                        </p:par>
                        <p:par>
                          <p:cTn id="13" fill="hold">
                            <p:stCondLst>
                              <p:cond delay="4000"/>
                            </p:stCondLst>
                            <p:childTnLst>
                              <p:par>
                                <p:cTn id="14" presetID="22" presetClass="entr" presetSubtype="1" fill="hold"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up)">
                                      <p:cBhvr>
                                        <p:cTn id="16" dur="500"/>
                                        <p:tgtEl>
                                          <p:spTgt spid="9">
                                            <p:txEl>
                                              <p:pRg st="0" end="0"/>
                                            </p:txEl>
                                          </p:spTgt>
                                        </p:tgtEl>
                                      </p:cBhvr>
                                    </p:animEffect>
                                  </p:childTnLst>
                                </p:cTn>
                              </p:par>
                            </p:childTnLst>
                          </p:cTn>
                        </p:par>
                        <p:par>
                          <p:cTn id="17" fill="hold">
                            <p:stCondLst>
                              <p:cond delay="4500"/>
                            </p:stCondLst>
                            <p:childTnLst>
                              <p:par>
                                <p:cTn id="18" presetID="22" presetClass="entr" presetSubtype="1" fill="hold" nodeType="after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wipe(up)">
                                      <p:cBhvr>
                                        <p:cTn id="20" dur="500"/>
                                        <p:tgtEl>
                                          <p:spTgt spid="9">
                                            <p:txEl>
                                              <p:pRg st="2" end="2"/>
                                            </p:txEl>
                                          </p:spTgt>
                                        </p:tgtEl>
                                      </p:cBhvr>
                                    </p:animEffect>
                                  </p:childTnLst>
                                </p:cTn>
                              </p:par>
                            </p:childTnLst>
                          </p:cTn>
                        </p:par>
                        <p:par>
                          <p:cTn id="21" fill="hold">
                            <p:stCondLst>
                              <p:cond delay="5000"/>
                            </p:stCondLst>
                            <p:childTnLst>
                              <p:par>
                                <p:cTn id="22" presetID="22" presetClass="entr" presetSubtype="1" fill="hold" nodeType="after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animEffect transition="in" filter="wipe(up)">
                                      <p:cBhvr>
                                        <p:cTn id="24" dur="500"/>
                                        <p:tgtEl>
                                          <p:spTgt spid="9">
                                            <p:txEl>
                                              <p:pRg st="4" end="4"/>
                                            </p:txEl>
                                          </p:spTgt>
                                        </p:tgtEl>
                                      </p:cBhvr>
                                    </p:animEffect>
                                  </p:childTnLst>
                                </p:cTn>
                              </p:par>
                            </p:childTnLst>
                          </p:cTn>
                        </p:par>
                        <p:par>
                          <p:cTn id="25" fill="hold">
                            <p:stCondLst>
                              <p:cond delay="5500"/>
                            </p:stCondLst>
                            <p:childTnLst>
                              <p:par>
                                <p:cTn id="26" presetID="22" presetClass="entr" presetSubtype="1" fill="hold" nodeType="after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wipe(up)">
                                      <p:cBhvr>
                                        <p:cTn id="28" dur="500"/>
                                        <p:tgtEl>
                                          <p:spTgt spid="9">
                                            <p:txEl>
                                              <p:pRg st="6" end="6"/>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10"/>
                </p:tgtEl>
              </p:cMediaNode>
            </p:audio>
          </p:childTnLst>
        </p:cTn>
      </p:par>
    </p:tnLst>
    <p:bldLst>
      <p:bldP spid="7" grpId="0" animBg="1"/>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878607" y="1203598"/>
            <a:ext cx="3888432" cy="3106684"/>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五十年代中期，王震将军奉党中央、毛主席之命，先是率领铁道兵，后又指挥十万转业官兵挺进荒原，展开了大规模的开发建设，奠定了垦区的基础。近半个世纪以来，城市知识青年和地方干部、农民组成的垦荒大军，继承发扬解放军的光荣传统和“南泥湾”精神，头顶蓝天、脚踏荒原，人拉肩扛，搭马架、睡地铺，战胜重重困难，在茫茫沼泽荒原上建起了一大批机械化国营农场群。老一代北大荒人数十年如一日，艰苦创业，自强不息，为垦区的开发建设“献了青春献终身，献了终身献子孙。创造了“艰苦奋斗，勇于开拓，顾全大局，无私奉献”的北大荒精神。</a:t>
            </a:r>
            <a:endParaRPr lang="zh-CN" altLang="en-US" dirty="0">
              <a:solidFill>
                <a:schemeClr val="tx1"/>
              </a:solidFill>
            </a:endParaRPr>
          </a:p>
        </p:txBody>
      </p:sp>
      <p:sp>
        <p:nvSpPr>
          <p:cNvPr id="9" name="圆角矩形 8"/>
          <p:cNvSpPr/>
          <p:nvPr/>
        </p:nvSpPr>
        <p:spPr>
          <a:xfrm>
            <a:off x="861205" y="683131"/>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437269" y="621722"/>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北大荒精神</a:t>
            </a:r>
          </a:p>
        </p:txBody>
      </p:sp>
      <p:sp>
        <p:nvSpPr>
          <p:cNvPr id="13" name="Freeform 4"/>
          <p:cNvSpPr>
            <a:spLocks/>
          </p:cNvSpPr>
          <p:nvPr/>
        </p:nvSpPr>
        <p:spPr bwMode="auto">
          <a:xfrm>
            <a:off x="1198232" y="701274"/>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291A1843-4786-453C-8E96-2DABDDED6E97}"/>
              </a:ext>
            </a:extLst>
          </p:cNvPr>
          <p:cNvPicPr>
            <a:picLocks noChangeAspect="1"/>
          </p:cNvPicPr>
          <p:nvPr/>
        </p:nvPicPr>
        <p:blipFill>
          <a:blip r:embed="rId4"/>
          <a:stretch>
            <a:fillRect/>
          </a:stretch>
        </p:blipFill>
        <p:spPr>
          <a:xfrm>
            <a:off x="4932040" y="701274"/>
            <a:ext cx="3943679" cy="2643758"/>
          </a:xfrm>
          <a:prstGeom prst="rect">
            <a:avLst/>
          </a:prstGeom>
        </p:spPr>
      </p:pic>
      <p:sp>
        <p:nvSpPr>
          <p:cNvPr id="6" name="文本框 5">
            <a:extLst>
              <a:ext uri="{FF2B5EF4-FFF2-40B4-BE49-F238E27FC236}">
                <a16:creationId xmlns:a16="http://schemas.microsoft.com/office/drawing/2014/main" id="{690FE460-643B-4765-9244-E073A0F35987}"/>
              </a:ext>
            </a:extLst>
          </p:cNvPr>
          <p:cNvSpPr txBox="1"/>
          <p:nvPr/>
        </p:nvSpPr>
        <p:spPr>
          <a:xfrm>
            <a:off x="6516216" y="3507854"/>
            <a:ext cx="1296144"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北大荒精神</a:t>
            </a:r>
          </a:p>
        </p:txBody>
      </p:sp>
    </p:spTree>
    <p:extLst>
      <p:ext uri="{BB962C8B-B14F-4D97-AF65-F5344CB8AC3E}">
        <p14:creationId xmlns:p14="http://schemas.microsoft.com/office/powerpoint/2010/main" val="414761132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5796136" y="1779662"/>
            <a:ext cx="3888432" cy="787523"/>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t>艰苦奋斗、勇于开阔</a:t>
            </a:r>
            <a:endParaRPr lang="en-US" altLang="zh-CN" sz="1600" dirty="0"/>
          </a:p>
          <a:p>
            <a:r>
              <a:rPr lang="zh-CN" altLang="en-US" sz="1600" dirty="0"/>
              <a:t>顾全大局、无私奉献</a:t>
            </a:r>
            <a:endParaRPr lang="zh-CN" altLang="en-US" sz="1600" dirty="0">
              <a:solidFill>
                <a:schemeClr val="tx1"/>
              </a:solidFill>
            </a:endParaRP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北大荒精神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a:extLst>
              <a:ext uri="{FF2B5EF4-FFF2-40B4-BE49-F238E27FC236}">
                <a16:creationId xmlns:a16="http://schemas.microsoft.com/office/drawing/2014/main" id="{02950478-0989-4C83-A025-DF8779D2AA6E}"/>
              </a:ext>
            </a:extLst>
          </p:cNvPr>
          <p:cNvPicPr>
            <a:picLocks noChangeAspect="1"/>
          </p:cNvPicPr>
          <p:nvPr/>
        </p:nvPicPr>
        <p:blipFill>
          <a:blip r:embed="rId4"/>
          <a:stretch>
            <a:fillRect/>
          </a:stretch>
        </p:blipFill>
        <p:spPr>
          <a:xfrm>
            <a:off x="699992" y="1252670"/>
            <a:ext cx="3800000" cy="2133333"/>
          </a:xfrm>
          <a:prstGeom prst="rect">
            <a:avLst/>
          </a:prstGeom>
        </p:spPr>
      </p:pic>
    </p:spTree>
    <p:extLst>
      <p:ext uri="{BB962C8B-B14F-4D97-AF65-F5344CB8AC3E}">
        <p14:creationId xmlns:p14="http://schemas.microsoft.com/office/powerpoint/2010/main" val="3552432810"/>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北大荒精神</a:t>
            </a:r>
          </a:p>
        </p:txBody>
      </p:sp>
      <p:sp>
        <p:nvSpPr>
          <p:cNvPr id="14" name="TextBox 13"/>
          <p:cNvSpPr txBox="1"/>
          <p:nvPr/>
        </p:nvSpPr>
        <p:spPr>
          <a:xfrm>
            <a:off x="955282" y="1491630"/>
            <a:ext cx="3800027" cy="199868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加强干部作风建设，黑龙江省有不少有利条件，东北抗联精神、北大荒精神、大庆精神、铁人精神激励了几代人。我们仍然要用这些精神来教育广大党员、干部，引导他们发扬优良传统，在全社会带头弘扬新风正气。</a:t>
            </a:r>
          </a:p>
          <a:p>
            <a:r>
              <a:rPr lang="en-US" altLang="zh-CN" dirty="0"/>
              <a:t>——2016</a:t>
            </a:r>
            <a:r>
              <a:rPr lang="zh-CN" altLang="en-US" dirty="0"/>
              <a:t>年</a:t>
            </a:r>
            <a:r>
              <a:rPr lang="en-US" altLang="zh-CN" dirty="0"/>
              <a:t>5</a:t>
            </a:r>
            <a:r>
              <a:rPr lang="zh-CN" altLang="en-US" dirty="0"/>
              <a:t>月</a:t>
            </a:r>
            <a:r>
              <a:rPr lang="en-US" altLang="zh-CN" dirty="0"/>
              <a:t>25</a:t>
            </a:r>
            <a:r>
              <a:rPr lang="zh-CN" altLang="en-US" dirty="0"/>
              <a:t>日，习近平在黑龙江省考察工作时的讲话</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41753" y="3444053"/>
            <a:ext cx="2462446" cy="276999"/>
          </a:xfrm>
          <a:prstGeom prst="rect">
            <a:avLst/>
          </a:prstGeom>
          <a:noFill/>
        </p:spPr>
        <p:txBody>
          <a:bodyPr wrap="square" rtlCol="0">
            <a:spAutoFit/>
          </a:bodyPr>
          <a:lstStyle/>
          <a:p>
            <a:pPr algn="ctr"/>
            <a:r>
              <a:rPr lang="zh-CN" altLang="en-US" sz="1200" b="1" i="0" dirty="0">
                <a:solidFill>
                  <a:srgbClr val="000000"/>
                </a:solidFill>
                <a:effectLst/>
                <a:latin typeface="Hiragino Sans GB"/>
              </a:rPr>
              <a:t>昔日北大荒，如今变为北大仓</a:t>
            </a:r>
          </a:p>
        </p:txBody>
      </p:sp>
      <p:pic>
        <p:nvPicPr>
          <p:cNvPr id="19458" name="Picture 2">
            <a:extLst>
              <a:ext uri="{FF2B5EF4-FFF2-40B4-BE49-F238E27FC236}">
                <a16:creationId xmlns:a16="http://schemas.microsoft.com/office/drawing/2014/main" id="{99BFFA9E-70ED-4229-B81E-7EE5BA359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921779"/>
            <a:ext cx="3593840" cy="239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6646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853171" y="1551143"/>
            <a:ext cx="3888432" cy="1998689"/>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林州是红旗渠精神发祥地，位于河南省西北部，晋、冀、豫三省交界处。被称为“世界第八大奇迹”的红旗渠，动工于</a:t>
            </a:r>
            <a:r>
              <a:rPr lang="en-US" altLang="zh-CN" dirty="0"/>
              <a:t>1960</a:t>
            </a:r>
            <a:r>
              <a:rPr lang="zh-CN" altLang="en-US" dirty="0"/>
              <a:t>年，勤劳勇敢的十万林州人民，苦战十个春秋，仅仅靠着一锤，一铲，两只手，在太行山悬崖峭壁上修成了这全长</a:t>
            </a:r>
            <a:r>
              <a:rPr lang="en-US" altLang="zh-CN" dirty="0"/>
              <a:t>1500</a:t>
            </a:r>
            <a:r>
              <a:rPr lang="zh-CN" altLang="en-US" dirty="0"/>
              <a:t>公里的红旗渠，结束了十年九旱、水贵如油的苦难历史，而且孕育了“自力更生，艰苦创业，团结协作，无私奉献”的红旗渠精神。</a:t>
            </a:r>
            <a:endParaRPr lang="zh-CN" altLang="en-US" dirty="0">
              <a:solidFill>
                <a:schemeClr val="tx1"/>
              </a:solidFill>
            </a:endParaRPr>
          </a:p>
        </p:txBody>
      </p:sp>
      <p:sp>
        <p:nvSpPr>
          <p:cNvPr id="9" name="圆角矩形 8"/>
          <p:cNvSpPr/>
          <p:nvPr/>
        </p:nvSpPr>
        <p:spPr>
          <a:xfrm>
            <a:off x="827584" y="958668"/>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64611" y="897259"/>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红旗渠精神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5" name="图片 4">
            <a:extLst>
              <a:ext uri="{FF2B5EF4-FFF2-40B4-BE49-F238E27FC236}">
                <a16:creationId xmlns:a16="http://schemas.microsoft.com/office/drawing/2014/main" id="{D6FC5FBE-9D95-4395-B143-36702C97B8F3}"/>
              </a:ext>
            </a:extLst>
          </p:cNvPr>
          <p:cNvPicPr>
            <a:picLocks noChangeAspect="1"/>
          </p:cNvPicPr>
          <p:nvPr/>
        </p:nvPicPr>
        <p:blipFill>
          <a:blip r:embed="rId4"/>
          <a:stretch>
            <a:fillRect/>
          </a:stretch>
        </p:blipFill>
        <p:spPr>
          <a:xfrm>
            <a:off x="5148064" y="897259"/>
            <a:ext cx="3241045" cy="2427734"/>
          </a:xfrm>
          <a:prstGeom prst="rect">
            <a:avLst/>
          </a:prstGeom>
        </p:spPr>
      </p:pic>
    </p:spTree>
    <p:extLst>
      <p:ext uri="{BB962C8B-B14F-4D97-AF65-F5344CB8AC3E}">
        <p14:creationId xmlns:p14="http://schemas.microsoft.com/office/powerpoint/2010/main" val="1490039369"/>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5796136" y="1779662"/>
            <a:ext cx="3888432" cy="787523"/>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t>自力更生、艰苦创业</a:t>
            </a:r>
            <a:endParaRPr lang="en-US" altLang="zh-CN" sz="1600" dirty="0"/>
          </a:p>
          <a:p>
            <a:r>
              <a:rPr lang="zh-CN" altLang="en-US" sz="1600" dirty="0"/>
              <a:t>团结协作、无私奉献</a:t>
            </a:r>
            <a:endParaRPr lang="zh-CN" altLang="en-US" sz="1600" dirty="0">
              <a:solidFill>
                <a:schemeClr val="tx1"/>
              </a:solidFill>
            </a:endParaRP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红旗渠精神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22E53072-4287-4DD0-BEF3-1D8A95C58F1B}"/>
              </a:ext>
            </a:extLst>
          </p:cNvPr>
          <p:cNvPicPr>
            <a:picLocks noChangeAspect="1"/>
          </p:cNvPicPr>
          <p:nvPr/>
        </p:nvPicPr>
        <p:blipFill>
          <a:blip r:embed="rId4"/>
          <a:stretch>
            <a:fillRect/>
          </a:stretch>
        </p:blipFill>
        <p:spPr>
          <a:xfrm>
            <a:off x="771891" y="1313175"/>
            <a:ext cx="3847619" cy="2123810"/>
          </a:xfrm>
          <a:prstGeom prst="rect">
            <a:avLst/>
          </a:prstGeom>
        </p:spPr>
      </p:pic>
    </p:spTree>
    <p:extLst>
      <p:ext uri="{BB962C8B-B14F-4D97-AF65-F5344CB8AC3E}">
        <p14:creationId xmlns:p14="http://schemas.microsoft.com/office/powerpoint/2010/main" val="248810643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红旗渠精神</a:t>
            </a:r>
          </a:p>
        </p:txBody>
      </p:sp>
      <p:sp>
        <p:nvSpPr>
          <p:cNvPr id="14" name="TextBox 13"/>
          <p:cNvSpPr txBox="1"/>
          <p:nvPr/>
        </p:nvSpPr>
        <p:spPr>
          <a:xfrm>
            <a:off x="955282" y="1491630"/>
            <a:ext cx="3800027" cy="172169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红旗渠精神是我们党的性质和宗旨的集中体现，历久弥新，永远不会过时。</a:t>
            </a:r>
            <a:endParaRPr lang="en-US" altLang="zh-CN" dirty="0"/>
          </a:p>
          <a:p>
            <a:endParaRPr lang="zh-CN" altLang="en-US" dirty="0"/>
          </a:p>
          <a:p>
            <a:r>
              <a:rPr lang="en-US" altLang="zh-CN" dirty="0"/>
              <a:t>————2011</a:t>
            </a:r>
            <a:r>
              <a:rPr lang="zh-CN" altLang="en-US" dirty="0"/>
              <a:t>年</a:t>
            </a:r>
            <a:r>
              <a:rPr lang="en-US" altLang="zh-CN" dirty="0"/>
              <a:t>3</a:t>
            </a:r>
            <a:r>
              <a:rPr lang="zh-CN" altLang="en-US" dirty="0"/>
              <a:t>月</a:t>
            </a:r>
            <a:r>
              <a:rPr lang="en-US" altLang="zh-CN" dirty="0"/>
              <a:t>7</a:t>
            </a:r>
            <a:r>
              <a:rPr lang="zh-CN" altLang="en-US" dirty="0"/>
              <a:t>日，习近平在参加河南代表团审议时的讲话</a:t>
            </a:r>
          </a:p>
          <a:p>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595715" y="3075806"/>
            <a:ext cx="2462446" cy="276999"/>
          </a:xfrm>
          <a:prstGeom prst="rect">
            <a:avLst/>
          </a:prstGeom>
          <a:noFill/>
        </p:spPr>
        <p:txBody>
          <a:bodyPr wrap="square" rtlCol="0">
            <a:spAutoFit/>
          </a:bodyPr>
          <a:lstStyle/>
          <a:p>
            <a:pPr algn="ctr"/>
            <a:r>
              <a:rPr lang="en-US" altLang="zh-CN" sz="1200" b="0" i="0" dirty="0">
                <a:solidFill>
                  <a:srgbClr val="666666"/>
                </a:solidFill>
                <a:effectLst/>
                <a:latin typeface="微软雅黑" panose="020B0503020204020204" pitchFamily="34" charset="-122"/>
                <a:ea typeface="微软雅黑" panose="020B0503020204020204" pitchFamily="34" charset="-122"/>
              </a:rPr>
              <a:t>《</a:t>
            </a:r>
            <a:r>
              <a:rPr lang="zh-CN" altLang="en-US" sz="1200" b="0" i="0" dirty="0">
                <a:solidFill>
                  <a:srgbClr val="666666"/>
                </a:solidFill>
                <a:effectLst/>
                <a:latin typeface="微软雅黑" panose="020B0503020204020204" pitchFamily="34" charset="-122"/>
                <a:ea typeface="微软雅黑" panose="020B0503020204020204" pitchFamily="34" charset="-122"/>
              </a:rPr>
              <a:t>红旗渠</a:t>
            </a:r>
            <a:r>
              <a:rPr lang="en-US" altLang="zh-CN" sz="1200" b="0" i="0" dirty="0">
                <a:solidFill>
                  <a:srgbClr val="666666"/>
                </a:solidFill>
                <a:effectLst/>
                <a:latin typeface="微软雅黑" panose="020B0503020204020204" pitchFamily="34" charset="-122"/>
                <a:ea typeface="微软雅黑" panose="020B0503020204020204" pitchFamily="34" charset="-122"/>
              </a:rPr>
              <a:t>》</a:t>
            </a:r>
            <a:r>
              <a:rPr lang="zh-CN" altLang="en-US" sz="1200" b="0" i="0" dirty="0">
                <a:solidFill>
                  <a:srgbClr val="666666"/>
                </a:solidFill>
                <a:effectLst/>
                <a:latin typeface="微软雅黑" panose="020B0503020204020204" pitchFamily="34" charset="-122"/>
                <a:ea typeface="微软雅黑" panose="020B0503020204020204" pitchFamily="34" charset="-122"/>
              </a:rPr>
              <a:t>（油画）</a:t>
            </a:r>
            <a:endParaRPr lang="zh-CN" altLang="en-US" sz="1200" b="1" i="0" dirty="0">
              <a:solidFill>
                <a:srgbClr val="000000"/>
              </a:solidFill>
              <a:effectLst/>
              <a:latin typeface="Hiragino Sans GB"/>
            </a:endParaRPr>
          </a:p>
        </p:txBody>
      </p:sp>
      <p:pic>
        <p:nvPicPr>
          <p:cNvPr id="20482" name="Picture 2">
            <a:extLst>
              <a:ext uri="{FF2B5EF4-FFF2-40B4-BE49-F238E27FC236}">
                <a16:creationId xmlns:a16="http://schemas.microsoft.com/office/drawing/2014/main" id="{87D96514-3B5D-4FE7-B4C0-1549FC640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938" y="1147349"/>
            <a:ext cx="38100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09407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256716" y="1347614"/>
            <a:ext cx="4608512" cy="3106684"/>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60</a:t>
            </a:r>
            <a:r>
              <a:rPr lang="zh-CN" altLang="en-US" dirty="0"/>
              <a:t>年代的塞罕坝，集高寒、高海拔、大风、沙化、少雨五种极端环境于一体，自然环境十分恶劣。刚刚建场的塞罕坝，没有粮食，缺少房屋，交通闭塞，冬季大雪封山，人们便处于半封闭、半隔绝的状态；没有学校，没有医院，没有娱乐设施，从四面八方赶来的建设者们，除了简单的行李衣物，其他的几乎一无所有。通过塞罕坝两代人近</a:t>
            </a:r>
            <a:r>
              <a:rPr lang="en-US" altLang="zh-CN" dirty="0"/>
              <a:t>50</a:t>
            </a:r>
            <a:r>
              <a:rPr lang="zh-CN" altLang="en-US" dirty="0"/>
              <a:t>年的艰苦奋斗，在极端困难的立地条件下，在</a:t>
            </a:r>
            <a:r>
              <a:rPr lang="en-US" altLang="zh-CN" dirty="0"/>
              <a:t>140</a:t>
            </a:r>
            <a:r>
              <a:rPr lang="zh-CN" altLang="en-US" dirty="0"/>
              <a:t>万亩的总经营面积上，成功营造了</a:t>
            </a:r>
            <a:r>
              <a:rPr lang="en-US" altLang="zh-CN" dirty="0"/>
              <a:t>112</a:t>
            </a:r>
            <a:r>
              <a:rPr lang="zh-CN" altLang="en-US" dirty="0"/>
              <a:t>万亩人工林，创造了一个变荒原为林海、让沙漠成绿洲的绿色奇迹。森林覆盖率由建场初期的</a:t>
            </a:r>
            <a:r>
              <a:rPr lang="en-US" altLang="zh-CN" dirty="0"/>
              <a:t>11.4%</a:t>
            </a:r>
            <a:r>
              <a:rPr lang="zh-CN" altLang="en-US" dirty="0"/>
              <a:t>提高到</a:t>
            </a:r>
            <a:r>
              <a:rPr lang="en-US" altLang="zh-CN" dirty="0"/>
              <a:t>80%</a:t>
            </a:r>
            <a:r>
              <a:rPr lang="zh-CN" altLang="en-US" dirty="0"/>
              <a:t>，林木总蓄积量达到</a:t>
            </a:r>
            <a:r>
              <a:rPr lang="en-US" altLang="zh-CN" dirty="0"/>
              <a:t>1012</a:t>
            </a:r>
            <a:r>
              <a:rPr lang="zh-CN" altLang="en-US" dirty="0"/>
              <a:t>万立方米，塞罕坝人在茫茫的塞北荒原上成功营造起了全国面积最大的集中连片的人工林林海，谱写了不朽的绿色篇章。</a:t>
            </a:r>
            <a:endParaRPr lang="zh-CN" altLang="en-US" dirty="0">
              <a:solidFill>
                <a:schemeClr val="tx1"/>
              </a:solidFill>
            </a:endParaRPr>
          </a:p>
        </p:txBody>
      </p:sp>
      <p:sp>
        <p:nvSpPr>
          <p:cNvPr id="9" name="圆角矩形 8"/>
          <p:cNvSpPr/>
          <p:nvPr/>
        </p:nvSpPr>
        <p:spPr>
          <a:xfrm>
            <a:off x="587117" y="832959"/>
            <a:ext cx="3888432" cy="415894"/>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924144" y="816928"/>
            <a:ext cx="3398127" cy="447953"/>
            <a:chOff x="1647949" y="1083182"/>
            <a:chExt cx="3398127" cy="397801"/>
          </a:xfrm>
        </p:grpSpPr>
        <p:sp>
          <p:nvSpPr>
            <p:cNvPr id="12" name="TextBox 11"/>
            <p:cNvSpPr txBox="1"/>
            <p:nvPr/>
          </p:nvSpPr>
          <p:spPr>
            <a:xfrm>
              <a:off x="1944965" y="1083182"/>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塞罕坝精神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5" name="图片 4">
            <a:extLst>
              <a:ext uri="{FF2B5EF4-FFF2-40B4-BE49-F238E27FC236}">
                <a16:creationId xmlns:a16="http://schemas.microsoft.com/office/drawing/2014/main" id="{A3379389-3ABA-424D-AF9A-59569128A515}"/>
              </a:ext>
            </a:extLst>
          </p:cNvPr>
          <p:cNvPicPr>
            <a:picLocks noChangeAspect="1"/>
          </p:cNvPicPr>
          <p:nvPr/>
        </p:nvPicPr>
        <p:blipFill>
          <a:blip r:embed="rId4"/>
          <a:stretch>
            <a:fillRect/>
          </a:stretch>
        </p:blipFill>
        <p:spPr>
          <a:xfrm>
            <a:off x="5051613" y="1131590"/>
            <a:ext cx="3444646" cy="2016224"/>
          </a:xfrm>
          <a:prstGeom prst="rect">
            <a:avLst/>
          </a:prstGeom>
        </p:spPr>
      </p:pic>
      <p:sp>
        <p:nvSpPr>
          <p:cNvPr id="6" name="文本框 5">
            <a:extLst>
              <a:ext uri="{FF2B5EF4-FFF2-40B4-BE49-F238E27FC236}">
                <a16:creationId xmlns:a16="http://schemas.microsoft.com/office/drawing/2014/main" id="{D502D99B-C886-4390-8999-EDDEADA91489}"/>
              </a:ext>
            </a:extLst>
          </p:cNvPr>
          <p:cNvSpPr txBox="1"/>
          <p:nvPr/>
        </p:nvSpPr>
        <p:spPr>
          <a:xfrm>
            <a:off x="6372200" y="3363838"/>
            <a:ext cx="1224136"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塞罕坝精神</a:t>
            </a:r>
          </a:p>
        </p:txBody>
      </p:sp>
    </p:spTree>
    <p:extLst>
      <p:ext uri="{BB962C8B-B14F-4D97-AF65-F5344CB8AC3E}">
        <p14:creationId xmlns:p14="http://schemas.microsoft.com/office/powerpoint/2010/main" val="281154258"/>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6300192" y="1707654"/>
            <a:ext cx="3888432" cy="1156855"/>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t>牢记使命</a:t>
            </a:r>
            <a:endParaRPr lang="en-US" altLang="zh-CN" sz="1600" dirty="0"/>
          </a:p>
          <a:p>
            <a:r>
              <a:rPr lang="zh-CN" altLang="en-US" sz="1600" dirty="0">
                <a:solidFill>
                  <a:schemeClr val="tx1"/>
                </a:solidFill>
              </a:rPr>
              <a:t>艰苦创业</a:t>
            </a:r>
            <a:endParaRPr lang="en-US" altLang="zh-CN" sz="1600" dirty="0">
              <a:solidFill>
                <a:schemeClr val="tx1"/>
              </a:solidFill>
            </a:endParaRPr>
          </a:p>
          <a:p>
            <a:r>
              <a:rPr lang="zh-CN" altLang="en-US" sz="1600" dirty="0">
                <a:solidFill>
                  <a:schemeClr val="tx1"/>
                </a:solidFill>
              </a:rPr>
              <a:t>绿色发展</a:t>
            </a: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塞罕坝精神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a:extLst>
              <a:ext uri="{FF2B5EF4-FFF2-40B4-BE49-F238E27FC236}">
                <a16:creationId xmlns:a16="http://schemas.microsoft.com/office/drawing/2014/main" id="{0A98A2F7-0DCC-4C5E-964F-56FFDC06BEB4}"/>
              </a:ext>
            </a:extLst>
          </p:cNvPr>
          <p:cNvPicPr>
            <a:picLocks noChangeAspect="1"/>
          </p:cNvPicPr>
          <p:nvPr/>
        </p:nvPicPr>
        <p:blipFill>
          <a:blip r:embed="rId4"/>
          <a:stretch>
            <a:fillRect/>
          </a:stretch>
        </p:blipFill>
        <p:spPr>
          <a:xfrm>
            <a:off x="820886" y="1322094"/>
            <a:ext cx="3847619" cy="2133333"/>
          </a:xfrm>
          <a:prstGeom prst="rect">
            <a:avLst/>
          </a:prstGeom>
        </p:spPr>
      </p:pic>
    </p:spTree>
    <p:extLst>
      <p:ext uri="{BB962C8B-B14F-4D97-AF65-F5344CB8AC3E}">
        <p14:creationId xmlns:p14="http://schemas.microsoft.com/office/powerpoint/2010/main" val="8735352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塞罕坝精神</a:t>
            </a:r>
          </a:p>
        </p:txBody>
      </p:sp>
      <p:sp>
        <p:nvSpPr>
          <p:cNvPr id="14" name="TextBox 13"/>
          <p:cNvSpPr txBox="1"/>
          <p:nvPr/>
        </p:nvSpPr>
        <p:spPr>
          <a:xfrm>
            <a:off x="955282" y="1491630"/>
            <a:ext cx="3800027" cy="172169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塞罕坝精神是中国共产党精神谱系的组成部分。全党全国人民要发扬这种精神，把绿色经济和生态文明发展好。塞罕坝要更加深刻地理解生态文明理念，再接再厉，二次创业，在新征程上再建功立业。</a:t>
            </a:r>
          </a:p>
          <a:p>
            <a:r>
              <a:rPr lang="en-US" altLang="zh-CN" dirty="0"/>
              <a:t>——2021</a:t>
            </a:r>
            <a:r>
              <a:rPr lang="zh-CN" altLang="en-US" dirty="0"/>
              <a:t>年</a:t>
            </a:r>
            <a:r>
              <a:rPr lang="en-US" altLang="zh-CN" dirty="0"/>
              <a:t>8</a:t>
            </a:r>
            <a:r>
              <a:rPr lang="zh-CN" altLang="en-US" dirty="0"/>
              <a:t>月</a:t>
            </a:r>
            <a:r>
              <a:rPr lang="en-US" altLang="zh-CN" dirty="0"/>
              <a:t>23</a:t>
            </a:r>
            <a:r>
              <a:rPr lang="zh-CN" altLang="en-US" dirty="0"/>
              <a:t>日，习近平在塞罕坝机械林场考察时的讲话</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52120" y="3651870"/>
            <a:ext cx="2462446" cy="461665"/>
          </a:xfrm>
          <a:prstGeom prst="rect">
            <a:avLst/>
          </a:prstGeom>
          <a:noFill/>
        </p:spPr>
        <p:txBody>
          <a:bodyPr wrap="square" rtlCol="0">
            <a:spAutoFit/>
          </a:bodyPr>
          <a:lstStyle/>
          <a:p>
            <a:pPr algn="ctr"/>
            <a:r>
              <a:rPr lang="zh-CN" altLang="en-US" sz="1200" b="0" i="0" dirty="0">
                <a:solidFill>
                  <a:srgbClr val="666666"/>
                </a:solidFill>
                <a:effectLst/>
                <a:latin typeface="微软雅黑" panose="020B0503020204020204" pitchFamily="34" charset="-122"/>
                <a:ea typeface="微软雅黑" panose="020B0503020204020204" pitchFamily="34" charset="-122"/>
              </a:rPr>
              <a:t>　习近平在塞罕坝机械林场考察调研</a:t>
            </a:r>
            <a:endParaRPr lang="zh-CN" altLang="en-US" sz="1200" b="1" i="0" dirty="0">
              <a:solidFill>
                <a:srgbClr val="000000"/>
              </a:solidFill>
              <a:effectLst/>
              <a:latin typeface="Hiragino Sans GB"/>
            </a:endParaRPr>
          </a:p>
        </p:txBody>
      </p:sp>
      <p:pic>
        <p:nvPicPr>
          <p:cNvPr id="21506" name="Picture 2" descr="1">
            <a:extLst>
              <a:ext uri="{FF2B5EF4-FFF2-40B4-BE49-F238E27FC236}">
                <a16:creationId xmlns:a16="http://schemas.microsoft.com/office/drawing/2014/main" id="{1A214C97-B15D-4613-A529-0D60C26898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905375"/>
            <a:ext cx="3417936"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68633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899592" y="1668294"/>
            <a:ext cx="3888432" cy="2275688"/>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t>       1950</a:t>
            </a:r>
            <a:r>
              <a:rPr lang="zh-CN" altLang="en-US" dirty="0"/>
              <a:t>年，以中国人民解放军十八军为主力，为解放深受封建农奴制压迫的百万农奴，拉开了进军西藏的帷幕。在进军途中以及之后破山修路、开荒生产、平叛和民主改革、自卫反击战、建设新西藏的岁月里，十八军进藏部队的军人和老一代进藏工作过的人们，展现了艰苦奋斗、吃苦耐劳、无私奉献的优秀品德。“老西藏精神”得以在革命斗争的锤炼中产生，并具有了“爱国主义、自力更生、吃苦耐劳、边疆为家”等基本内涵。</a:t>
            </a:r>
            <a:endParaRPr lang="en-US" altLang="zh-CN" dirty="0"/>
          </a:p>
        </p:txBody>
      </p:sp>
      <p:sp>
        <p:nvSpPr>
          <p:cNvPr id="9" name="圆角矩形 8"/>
          <p:cNvSpPr/>
          <p:nvPr/>
        </p:nvSpPr>
        <p:spPr>
          <a:xfrm>
            <a:off x="827584" y="1048983"/>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64611" y="987574"/>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老西藏精神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5" name="图片 4">
            <a:extLst>
              <a:ext uri="{FF2B5EF4-FFF2-40B4-BE49-F238E27FC236}">
                <a16:creationId xmlns:a16="http://schemas.microsoft.com/office/drawing/2014/main" id="{0FAF2A92-D850-4438-BFA7-636C2F473007}"/>
              </a:ext>
            </a:extLst>
          </p:cNvPr>
          <p:cNvPicPr>
            <a:picLocks noChangeAspect="1"/>
          </p:cNvPicPr>
          <p:nvPr/>
        </p:nvPicPr>
        <p:blipFill>
          <a:blip r:embed="rId4"/>
          <a:stretch>
            <a:fillRect/>
          </a:stretch>
        </p:blipFill>
        <p:spPr>
          <a:xfrm>
            <a:off x="5027061" y="1034781"/>
            <a:ext cx="3637243" cy="2275688"/>
          </a:xfrm>
          <a:prstGeom prst="rect">
            <a:avLst/>
          </a:prstGeom>
        </p:spPr>
      </p:pic>
      <p:sp>
        <p:nvSpPr>
          <p:cNvPr id="6" name="文本框 5">
            <a:extLst>
              <a:ext uri="{FF2B5EF4-FFF2-40B4-BE49-F238E27FC236}">
                <a16:creationId xmlns:a16="http://schemas.microsoft.com/office/drawing/2014/main" id="{29064F89-05D8-4311-A2EE-46A466584235}"/>
              </a:ext>
            </a:extLst>
          </p:cNvPr>
          <p:cNvSpPr txBox="1"/>
          <p:nvPr/>
        </p:nvSpPr>
        <p:spPr>
          <a:xfrm>
            <a:off x="5436096" y="3435846"/>
            <a:ext cx="2868168"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西藏部队官兵扎根高原忠诚奉献的精神</a:t>
            </a:r>
          </a:p>
        </p:txBody>
      </p:sp>
    </p:spTree>
    <p:extLst>
      <p:ext uri="{BB962C8B-B14F-4D97-AF65-F5344CB8AC3E}">
        <p14:creationId xmlns:p14="http://schemas.microsoft.com/office/powerpoint/2010/main" val="58159264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6" name="TextBox 131"/>
          <p:cNvSpPr txBox="1">
            <a:spLocks noChangeArrowheads="1"/>
          </p:cNvSpPr>
          <p:nvPr/>
        </p:nvSpPr>
        <p:spPr bwMode="auto">
          <a:xfrm>
            <a:off x="5217369" y="1040407"/>
            <a:ext cx="3747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b="1" dirty="0">
                <a:solidFill>
                  <a:srgbClr val="AE0E16"/>
                </a:solidFill>
                <a:latin typeface="微软雅黑" pitchFamily="34" charset="-122"/>
                <a:ea typeface="微软雅黑" pitchFamily="34" charset="-122"/>
              </a:rPr>
              <a:t>第一部分</a:t>
            </a:r>
            <a:endParaRPr lang="en-US" altLang="zh-CN" sz="2000" b="1" dirty="0">
              <a:solidFill>
                <a:srgbClr val="AE0E16"/>
              </a:solidFill>
              <a:latin typeface="微软雅黑" pitchFamily="34" charset="-122"/>
              <a:ea typeface="微软雅黑" pitchFamily="34" charset="-122"/>
            </a:endParaRPr>
          </a:p>
          <a:p>
            <a:pPr eaLnBrk="1" hangingPunct="1"/>
            <a:r>
              <a:rPr lang="zh-CN" altLang="en-US" sz="2000" b="1" dirty="0">
                <a:solidFill>
                  <a:srgbClr val="AE0E16"/>
                </a:solidFill>
                <a:latin typeface="微软雅黑" pitchFamily="34" charset="-122"/>
                <a:ea typeface="微软雅黑" pitchFamily="34" charset="-122"/>
              </a:rPr>
              <a:t>社会主义革命和建设时期的特点</a:t>
            </a:r>
          </a:p>
        </p:txBody>
      </p:sp>
      <p:sp>
        <p:nvSpPr>
          <p:cNvPr id="17" name="TextBox 132"/>
          <p:cNvSpPr txBox="1">
            <a:spLocks noChangeArrowheads="1"/>
          </p:cNvSpPr>
          <p:nvPr/>
        </p:nvSpPr>
        <p:spPr bwMode="auto">
          <a:xfrm>
            <a:off x="5217368" y="2217807"/>
            <a:ext cx="37471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b="1" dirty="0">
                <a:solidFill>
                  <a:srgbClr val="AE0E16"/>
                </a:solidFill>
                <a:latin typeface="微软雅黑" pitchFamily="34" charset="-122"/>
                <a:ea typeface="微软雅黑" pitchFamily="34" charset="-122"/>
              </a:rPr>
              <a:t>第二部分</a:t>
            </a:r>
            <a:endParaRPr lang="en-US" altLang="zh-CN" sz="2000" b="1" dirty="0">
              <a:solidFill>
                <a:srgbClr val="AE0E16"/>
              </a:solidFill>
              <a:latin typeface="微软雅黑" pitchFamily="34" charset="-122"/>
              <a:ea typeface="微软雅黑" pitchFamily="34" charset="-122"/>
            </a:endParaRPr>
          </a:p>
          <a:p>
            <a:pPr eaLnBrk="1" hangingPunct="1"/>
            <a:r>
              <a:rPr lang="zh-CN" altLang="en-US" sz="2000" b="1" dirty="0">
                <a:solidFill>
                  <a:srgbClr val="AE0E16"/>
                </a:solidFill>
                <a:latin typeface="微软雅黑" pitchFamily="34" charset="-122"/>
                <a:ea typeface="微软雅黑" pitchFamily="34" charset="-122"/>
              </a:rPr>
              <a:t>社会主义革命和建设时期的精神</a:t>
            </a:r>
          </a:p>
        </p:txBody>
      </p:sp>
      <p:sp>
        <p:nvSpPr>
          <p:cNvPr id="18" name="TextBox 133"/>
          <p:cNvSpPr txBox="1">
            <a:spLocks noChangeArrowheads="1"/>
          </p:cNvSpPr>
          <p:nvPr/>
        </p:nvSpPr>
        <p:spPr bwMode="auto">
          <a:xfrm>
            <a:off x="5217369" y="3467176"/>
            <a:ext cx="40326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b="1" dirty="0">
                <a:solidFill>
                  <a:srgbClr val="AE0E16"/>
                </a:solidFill>
                <a:latin typeface="微软雅黑" pitchFamily="34" charset="-122"/>
                <a:ea typeface="微软雅黑" pitchFamily="34" charset="-122"/>
              </a:rPr>
              <a:t>第三部分</a:t>
            </a:r>
            <a:endParaRPr lang="en-US" altLang="zh-CN" sz="2000" b="1" dirty="0">
              <a:solidFill>
                <a:srgbClr val="AE0E16"/>
              </a:solidFill>
              <a:latin typeface="微软雅黑" pitchFamily="34" charset="-122"/>
              <a:ea typeface="微软雅黑" pitchFamily="34" charset="-122"/>
            </a:endParaRPr>
          </a:p>
          <a:p>
            <a:pPr eaLnBrk="1" hangingPunct="1"/>
            <a:r>
              <a:rPr lang="zh-CN" altLang="en-US" sz="2000" b="1" dirty="0">
                <a:solidFill>
                  <a:srgbClr val="AE0E16"/>
                </a:solidFill>
                <a:latin typeface="微软雅黑" pitchFamily="34" charset="-122"/>
                <a:ea typeface="微软雅黑" pitchFamily="34" charset="-122"/>
              </a:rPr>
              <a:t>对社会主义革命和建设时期的思考</a:t>
            </a:r>
          </a:p>
        </p:txBody>
      </p:sp>
      <p:sp>
        <p:nvSpPr>
          <p:cNvPr id="19" name="Oval 6"/>
          <p:cNvSpPr>
            <a:spLocks noChangeArrowheads="1"/>
          </p:cNvSpPr>
          <p:nvPr/>
        </p:nvSpPr>
        <p:spPr bwMode="auto">
          <a:xfrm>
            <a:off x="4516638" y="1063357"/>
            <a:ext cx="631825" cy="661987"/>
          </a:xfrm>
          <a:prstGeom prst="ellipse">
            <a:avLst/>
          </a:prstGeom>
          <a:solidFill>
            <a:srgbClr val="AE0E16"/>
          </a:solidFill>
          <a:ln>
            <a:noFill/>
          </a:ln>
        </p:spPr>
        <p:txBody>
          <a:bodyPr/>
          <a:lstStyle/>
          <a:p>
            <a:endParaRPr lang="zh-CN" altLang="en-US">
              <a:solidFill>
                <a:srgbClr val="F8F8F8"/>
              </a:solidFill>
            </a:endParaRPr>
          </a:p>
        </p:txBody>
      </p:sp>
      <p:sp>
        <p:nvSpPr>
          <p:cNvPr id="20" name="TextBox 137"/>
          <p:cNvSpPr txBox="1">
            <a:spLocks noChangeArrowheads="1"/>
          </p:cNvSpPr>
          <p:nvPr/>
        </p:nvSpPr>
        <p:spPr bwMode="auto">
          <a:xfrm>
            <a:off x="4516638" y="1116611"/>
            <a:ext cx="6270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2800" b="1" dirty="0">
                <a:solidFill>
                  <a:srgbClr val="F8F8F8"/>
                </a:solidFill>
                <a:latin typeface="微软雅黑" pitchFamily="34" charset="-122"/>
                <a:ea typeface="微软雅黑" pitchFamily="34" charset="-122"/>
              </a:rPr>
              <a:t>01</a:t>
            </a:r>
            <a:endParaRPr lang="zh-CN" altLang="en-US" sz="2800" b="1" dirty="0">
              <a:solidFill>
                <a:srgbClr val="F8F8F8"/>
              </a:solidFill>
              <a:latin typeface="微软雅黑" pitchFamily="34" charset="-122"/>
              <a:ea typeface="微软雅黑" pitchFamily="34" charset="-122"/>
            </a:endParaRPr>
          </a:p>
        </p:txBody>
      </p:sp>
      <p:sp>
        <p:nvSpPr>
          <p:cNvPr id="21" name="Oval 6"/>
          <p:cNvSpPr>
            <a:spLocks noChangeArrowheads="1"/>
          </p:cNvSpPr>
          <p:nvPr/>
        </p:nvSpPr>
        <p:spPr bwMode="auto">
          <a:xfrm>
            <a:off x="4516638" y="2251149"/>
            <a:ext cx="631825" cy="661988"/>
          </a:xfrm>
          <a:prstGeom prst="ellipse">
            <a:avLst/>
          </a:prstGeom>
          <a:solidFill>
            <a:srgbClr val="AE0E16"/>
          </a:solidFill>
          <a:ln>
            <a:noFill/>
          </a:ln>
        </p:spPr>
        <p:txBody>
          <a:bodyPr/>
          <a:lstStyle/>
          <a:p>
            <a:endParaRPr lang="zh-CN" altLang="en-US">
              <a:solidFill>
                <a:srgbClr val="F8F8F8"/>
              </a:solidFill>
            </a:endParaRPr>
          </a:p>
        </p:txBody>
      </p:sp>
      <p:sp>
        <p:nvSpPr>
          <p:cNvPr id="22" name="TextBox 139"/>
          <p:cNvSpPr txBox="1">
            <a:spLocks noChangeArrowheads="1"/>
          </p:cNvSpPr>
          <p:nvPr/>
        </p:nvSpPr>
        <p:spPr bwMode="auto">
          <a:xfrm>
            <a:off x="4510164" y="2320999"/>
            <a:ext cx="6270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2800" b="1" dirty="0">
                <a:solidFill>
                  <a:srgbClr val="F8F8F8"/>
                </a:solidFill>
                <a:latin typeface="微软雅黑" pitchFamily="34" charset="-122"/>
                <a:ea typeface="微软雅黑" pitchFamily="34" charset="-122"/>
              </a:rPr>
              <a:t>02</a:t>
            </a:r>
            <a:endParaRPr lang="zh-CN" altLang="en-US" sz="2800" b="1" dirty="0">
              <a:solidFill>
                <a:srgbClr val="F8F8F8"/>
              </a:solidFill>
              <a:latin typeface="微软雅黑" pitchFamily="34" charset="-122"/>
              <a:ea typeface="微软雅黑" pitchFamily="34" charset="-122"/>
            </a:endParaRPr>
          </a:p>
        </p:txBody>
      </p:sp>
      <p:sp>
        <p:nvSpPr>
          <p:cNvPr id="23" name="Oval 6"/>
          <p:cNvSpPr>
            <a:spLocks noChangeArrowheads="1"/>
          </p:cNvSpPr>
          <p:nvPr/>
        </p:nvSpPr>
        <p:spPr bwMode="auto">
          <a:xfrm>
            <a:off x="4516638" y="3488005"/>
            <a:ext cx="631825" cy="661988"/>
          </a:xfrm>
          <a:prstGeom prst="ellipse">
            <a:avLst/>
          </a:prstGeom>
          <a:solidFill>
            <a:srgbClr val="AE0E16"/>
          </a:solidFill>
          <a:ln>
            <a:noFill/>
          </a:ln>
        </p:spPr>
        <p:txBody>
          <a:bodyPr/>
          <a:lstStyle/>
          <a:p>
            <a:endParaRPr lang="zh-CN" altLang="en-US">
              <a:solidFill>
                <a:srgbClr val="F8F8F8"/>
              </a:solidFill>
            </a:endParaRPr>
          </a:p>
        </p:txBody>
      </p:sp>
      <p:sp>
        <p:nvSpPr>
          <p:cNvPr id="24" name="TextBox 141"/>
          <p:cNvSpPr txBox="1">
            <a:spLocks noChangeArrowheads="1"/>
          </p:cNvSpPr>
          <p:nvPr/>
        </p:nvSpPr>
        <p:spPr bwMode="auto">
          <a:xfrm>
            <a:off x="4516638" y="3557855"/>
            <a:ext cx="6270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2800" b="1" dirty="0">
                <a:solidFill>
                  <a:srgbClr val="F8F8F8"/>
                </a:solidFill>
                <a:latin typeface="微软雅黑" pitchFamily="34" charset="-122"/>
                <a:ea typeface="微软雅黑" pitchFamily="34" charset="-122"/>
              </a:rPr>
              <a:t>03</a:t>
            </a:r>
            <a:endParaRPr lang="zh-CN" altLang="en-US" sz="2800" b="1" dirty="0">
              <a:solidFill>
                <a:srgbClr val="F8F8F8"/>
              </a:solidFill>
              <a:latin typeface="微软雅黑" pitchFamily="34" charset="-122"/>
              <a:ea typeface="微软雅黑" pitchFamily="34" charset="-122"/>
            </a:endParaRPr>
          </a:p>
        </p:txBody>
      </p:sp>
      <p:sp>
        <p:nvSpPr>
          <p:cNvPr id="25" name="TextBox 131"/>
          <p:cNvSpPr txBox="1">
            <a:spLocks noChangeArrowheads="1"/>
          </p:cNvSpPr>
          <p:nvPr/>
        </p:nvSpPr>
        <p:spPr bwMode="auto">
          <a:xfrm>
            <a:off x="1669419" y="1040407"/>
            <a:ext cx="21602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AE0E16"/>
                </a:solidFill>
                <a:latin typeface="微软雅黑" pitchFamily="34" charset="-122"/>
                <a:ea typeface="微软雅黑" pitchFamily="34" charset="-122"/>
              </a:rPr>
              <a:t>目录</a:t>
            </a:r>
          </a:p>
        </p:txBody>
      </p:sp>
      <p:sp>
        <p:nvSpPr>
          <p:cNvPr id="26" name="TextBox 131"/>
          <p:cNvSpPr txBox="1">
            <a:spLocks noChangeArrowheads="1"/>
          </p:cNvSpPr>
          <p:nvPr/>
        </p:nvSpPr>
        <p:spPr bwMode="auto">
          <a:xfrm>
            <a:off x="1669419" y="1851670"/>
            <a:ext cx="216024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3000" b="1" dirty="0">
                <a:solidFill>
                  <a:srgbClr val="AE0E16"/>
                </a:solidFill>
                <a:latin typeface="微软雅黑" pitchFamily="34" charset="-122"/>
                <a:ea typeface="微软雅黑" pitchFamily="34" charset="-122"/>
              </a:rPr>
              <a:t>contents</a:t>
            </a:r>
            <a:endParaRPr lang="zh-CN" altLang="en-US" sz="3000" b="1" dirty="0">
              <a:solidFill>
                <a:srgbClr val="AE0E16"/>
              </a:solidFill>
              <a:latin typeface="微软雅黑" pitchFamily="34" charset="-122"/>
              <a:ea typeface="微软雅黑" pitchFamily="34" charset="-122"/>
            </a:endParaRPr>
          </a:p>
        </p:txBody>
      </p:sp>
      <p:cxnSp>
        <p:nvCxnSpPr>
          <p:cNvPr id="5" name="直接连接符 4"/>
          <p:cNvCxnSpPr/>
          <p:nvPr/>
        </p:nvCxnSpPr>
        <p:spPr>
          <a:xfrm>
            <a:off x="4139952" y="1040407"/>
            <a:ext cx="0" cy="3044265"/>
          </a:xfrm>
          <a:prstGeom prst="line">
            <a:avLst/>
          </a:prstGeom>
          <a:ln w="12700">
            <a:solidFill>
              <a:srgbClr val="AE0E16"/>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324" y="4463094"/>
            <a:ext cx="3642676" cy="675699"/>
          </a:xfrm>
          <a:prstGeom prst="rect">
            <a:avLst/>
          </a:prstGeom>
        </p:spPr>
      </p:pic>
      <p:pic>
        <p:nvPicPr>
          <p:cNvPr id="27" name="图片 26">
            <a:extLst>
              <a:ext uri="{FF2B5EF4-FFF2-40B4-BE49-F238E27FC236}">
                <a16:creationId xmlns:a16="http://schemas.microsoft.com/office/drawing/2014/main" id="{5B51E3C9-3065-486C-B5DB-560308BFC2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989" y="2258940"/>
            <a:ext cx="3642668" cy="2857081"/>
          </a:xfrm>
          <a:prstGeom prst="rect">
            <a:avLst/>
          </a:prstGeom>
        </p:spPr>
      </p:pic>
      <p:sp>
        <p:nvSpPr>
          <p:cNvPr id="2" name="动作按钮: 空白 1">
            <a:hlinkClick r:id="rId6" action="ppaction://hlinksldjump" highlightClick="1"/>
            <a:extLst>
              <a:ext uri="{FF2B5EF4-FFF2-40B4-BE49-F238E27FC236}">
                <a16:creationId xmlns:a16="http://schemas.microsoft.com/office/drawing/2014/main" id="{85E8F5FC-1CE6-4B4D-A93E-FBABFBC8BE9B}"/>
              </a:ext>
            </a:extLst>
          </p:cNvPr>
          <p:cNvSpPr/>
          <p:nvPr/>
        </p:nvSpPr>
        <p:spPr>
          <a:xfrm>
            <a:off x="4427988" y="931402"/>
            <a:ext cx="4536497" cy="101566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动作按钮: 空白 6">
            <a:hlinkClick r:id="rId7" action="ppaction://hlinksldjump" highlightClick="1"/>
            <a:extLst>
              <a:ext uri="{FF2B5EF4-FFF2-40B4-BE49-F238E27FC236}">
                <a16:creationId xmlns:a16="http://schemas.microsoft.com/office/drawing/2014/main" id="{349F9BF9-1B40-4FD3-9EC1-DAB1213497D9}"/>
              </a:ext>
            </a:extLst>
          </p:cNvPr>
          <p:cNvSpPr/>
          <p:nvPr/>
        </p:nvSpPr>
        <p:spPr>
          <a:xfrm>
            <a:off x="4355976" y="2056070"/>
            <a:ext cx="4608505" cy="112307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动作按钮: 空白 7">
            <a:hlinkClick r:id="rId8" action="ppaction://hlinksldjump" highlightClick="1"/>
            <a:extLst>
              <a:ext uri="{FF2B5EF4-FFF2-40B4-BE49-F238E27FC236}">
                <a16:creationId xmlns:a16="http://schemas.microsoft.com/office/drawing/2014/main" id="{DB8DD30D-EA9B-4B4E-ADC1-095F9364150F}"/>
              </a:ext>
            </a:extLst>
          </p:cNvPr>
          <p:cNvSpPr/>
          <p:nvPr/>
        </p:nvSpPr>
        <p:spPr>
          <a:xfrm>
            <a:off x="4427988" y="3467176"/>
            <a:ext cx="4680515" cy="90477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420953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25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1+#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2500"/>
                            </p:stCondLst>
                            <p:childTnLst>
                              <p:par>
                                <p:cTn id="14" presetID="22" presetClass="entr" presetSubtype="8"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3000"/>
                            </p:stCondLst>
                            <p:childTnLst>
                              <p:par>
                                <p:cTn id="18" presetID="2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3500"/>
                            </p:stCondLst>
                            <p:childTnLst>
                              <p:par>
                                <p:cTn id="22" presetID="1"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56" presetClass="path" presetSubtype="0" accel="50000" decel="50000" fill="hold" grpId="1" nodeType="withEffect">
                                  <p:stCondLst>
                                    <p:cond delay="0"/>
                                  </p:stCondLst>
                                  <p:childTnLst>
                                    <p:animMotion origin="layout" path="M 2.22222E-6 -1.48148E-6 L -0.30347 0.54537 " pathEditMode="relative" rAng="0" ptsTypes="AA">
                                      <p:cBhvr>
                                        <p:cTn id="25" dur="500" spd="-99900" fill="hold"/>
                                        <p:tgtEl>
                                          <p:spTgt spid="19"/>
                                        </p:tgtEl>
                                        <p:attrNameLst>
                                          <p:attrName>ppt_x,ppt_y</p:attrName>
                                        </p:attrNameLst>
                                      </p:cBhvr>
                                      <p:rCtr x="-15174" y="27253"/>
                                    </p:animMotion>
                                  </p:childTnLst>
                                </p:cTn>
                              </p:par>
                              <p:par>
                                <p:cTn id="26" presetID="1" presetClass="entr" presetSubtype="0" fill="hold" grpId="0" nodeType="withEffect">
                                  <p:stCondLst>
                                    <p:cond delay="100"/>
                                  </p:stCondLst>
                                  <p:childTnLst>
                                    <p:set>
                                      <p:cBhvr>
                                        <p:cTn id="27" dur="1" fill="hold">
                                          <p:stCondLst>
                                            <p:cond delay="0"/>
                                          </p:stCondLst>
                                        </p:cTn>
                                        <p:tgtEl>
                                          <p:spTgt spid="21"/>
                                        </p:tgtEl>
                                        <p:attrNameLst>
                                          <p:attrName>style.visibility</p:attrName>
                                        </p:attrNameLst>
                                      </p:cBhvr>
                                      <p:to>
                                        <p:strVal val="visible"/>
                                      </p:to>
                                    </p:set>
                                  </p:childTnLst>
                                </p:cTn>
                              </p:par>
                              <p:par>
                                <p:cTn id="28" presetID="56" presetClass="path" presetSubtype="0" accel="50000" decel="50000" fill="hold" grpId="1" nodeType="withEffect">
                                  <p:stCondLst>
                                    <p:cond delay="100"/>
                                  </p:stCondLst>
                                  <p:childTnLst>
                                    <p:animMotion origin="layout" path="M 2.22222E-6 1.85185E-6 L -0.30347 0.3679 " pathEditMode="relative" rAng="0" ptsTypes="AA">
                                      <p:cBhvr>
                                        <p:cTn id="29" dur="500" spd="-99900" fill="hold"/>
                                        <p:tgtEl>
                                          <p:spTgt spid="21"/>
                                        </p:tgtEl>
                                        <p:attrNameLst>
                                          <p:attrName>ppt_x,ppt_y</p:attrName>
                                        </p:attrNameLst>
                                      </p:cBhvr>
                                      <p:rCtr x="-15174" y="18395"/>
                                    </p:animMotion>
                                  </p:childTnLst>
                                </p:cTn>
                              </p:par>
                              <p:par>
                                <p:cTn id="30" presetID="1" presetClass="entr" presetSubtype="0" fill="hold" grpId="0" nodeType="withEffect">
                                  <p:stCondLst>
                                    <p:cond delay="200"/>
                                  </p:stCondLst>
                                  <p:childTnLst>
                                    <p:set>
                                      <p:cBhvr>
                                        <p:cTn id="31" dur="1" fill="hold">
                                          <p:stCondLst>
                                            <p:cond delay="0"/>
                                          </p:stCondLst>
                                        </p:cTn>
                                        <p:tgtEl>
                                          <p:spTgt spid="23"/>
                                        </p:tgtEl>
                                        <p:attrNameLst>
                                          <p:attrName>style.visibility</p:attrName>
                                        </p:attrNameLst>
                                      </p:cBhvr>
                                      <p:to>
                                        <p:strVal val="visible"/>
                                      </p:to>
                                    </p:set>
                                  </p:childTnLst>
                                </p:cTn>
                              </p:par>
                              <p:par>
                                <p:cTn id="32" presetID="56" presetClass="path" presetSubtype="0" accel="50000" decel="50000" fill="hold" grpId="1" nodeType="withEffect">
                                  <p:stCondLst>
                                    <p:cond delay="200"/>
                                  </p:stCondLst>
                                  <p:childTnLst>
                                    <p:animMotion origin="layout" path="M 2.22222E-6 -3.58025E-6 L -0.30347 0.14414 " pathEditMode="relative" rAng="0" ptsTypes="AA">
                                      <p:cBhvr>
                                        <p:cTn id="33" dur="500" spd="-99900" fill="hold"/>
                                        <p:tgtEl>
                                          <p:spTgt spid="23"/>
                                        </p:tgtEl>
                                        <p:attrNameLst>
                                          <p:attrName>ppt_x,ppt_y</p:attrName>
                                        </p:attrNameLst>
                                      </p:cBhvr>
                                      <p:rCtr x="-15174" y="7191"/>
                                    </p:animMotion>
                                  </p:childTnLst>
                                </p:cTn>
                              </p:par>
                            </p:childTnLst>
                          </p:cTn>
                        </p:par>
                        <p:par>
                          <p:cTn id="34" fill="hold">
                            <p:stCondLst>
                              <p:cond delay="4200"/>
                            </p:stCondLst>
                            <p:childTnLst>
                              <p:par>
                                <p:cTn id="35" presetID="3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300" fill="hold"/>
                                        <p:tgtEl>
                                          <p:spTgt spid="20"/>
                                        </p:tgtEl>
                                        <p:attrNameLst>
                                          <p:attrName>ppt_w</p:attrName>
                                        </p:attrNameLst>
                                      </p:cBhvr>
                                      <p:tavLst>
                                        <p:tav tm="0">
                                          <p:val>
                                            <p:fltVal val="0"/>
                                          </p:val>
                                        </p:tav>
                                        <p:tav tm="100000">
                                          <p:val>
                                            <p:strVal val="#ppt_w"/>
                                          </p:val>
                                        </p:tav>
                                      </p:tavLst>
                                    </p:anim>
                                    <p:anim calcmode="lin" valueType="num">
                                      <p:cBhvr>
                                        <p:cTn id="38" dur="300" fill="hold"/>
                                        <p:tgtEl>
                                          <p:spTgt spid="20"/>
                                        </p:tgtEl>
                                        <p:attrNameLst>
                                          <p:attrName>ppt_h</p:attrName>
                                        </p:attrNameLst>
                                      </p:cBhvr>
                                      <p:tavLst>
                                        <p:tav tm="0">
                                          <p:val>
                                            <p:fltVal val="0"/>
                                          </p:val>
                                        </p:tav>
                                        <p:tav tm="100000">
                                          <p:val>
                                            <p:strVal val="#ppt_h"/>
                                          </p:val>
                                        </p:tav>
                                      </p:tavLst>
                                    </p:anim>
                                    <p:anim calcmode="lin" valueType="num">
                                      <p:cBhvr>
                                        <p:cTn id="39" dur="300" fill="hold"/>
                                        <p:tgtEl>
                                          <p:spTgt spid="20"/>
                                        </p:tgtEl>
                                        <p:attrNameLst>
                                          <p:attrName>style.rotation</p:attrName>
                                        </p:attrNameLst>
                                      </p:cBhvr>
                                      <p:tavLst>
                                        <p:tav tm="0">
                                          <p:val>
                                            <p:fltVal val="90"/>
                                          </p:val>
                                        </p:tav>
                                        <p:tav tm="100000">
                                          <p:val>
                                            <p:fltVal val="0"/>
                                          </p:val>
                                        </p:tav>
                                      </p:tavLst>
                                    </p:anim>
                                    <p:animEffect transition="in" filter="fade">
                                      <p:cBhvr>
                                        <p:cTn id="40" dur="300"/>
                                        <p:tgtEl>
                                          <p:spTgt spid="2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300" fill="hold"/>
                                        <p:tgtEl>
                                          <p:spTgt spid="22"/>
                                        </p:tgtEl>
                                        <p:attrNameLst>
                                          <p:attrName>ppt_w</p:attrName>
                                        </p:attrNameLst>
                                      </p:cBhvr>
                                      <p:tavLst>
                                        <p:tav tm="0">
                                          <p:val>
                                            <p:fltVal val="0"/>
                                          </p:val>
                                        </p:tav>
                                        <p:tav tm="100000">
                                          <p:val>
                                            <p:strVal val="#ppt_w"/>
                                          </p:val>
                                        </p:tav>
                                      </p:tavLst>
                                    </p:anim>
                                    <p:anim calcmode="lin" valueType="num">
                                      <p:cBhvr>
                                        <p:cTn id="44" dur="300" fill="hold"/>
                                        <p:tgtEl>
                                          <p:spTgt spid="22"/>
                                        </p:tgtEl>
                                        <p:attrNameLst>
                                          <p:attrName>ppt_h</p:attrName>
                                        </p:attrNameLst>
                                      </p:cBhvr>
                                      <p:tavLst>
                                        <p:tav tm="0">
                                          <p:val>
                                            <p:fltVal val="0"/>
                                          </p:val>
                                        </p:tav>
                                        <p:tav tm="100000">
                                          <p:val>
                                            <p:strVal val="#ppt_h"/>
                                          </p:val>
                                        </p:tav>
                                      </p:tavLst>
                                    </p:anim>
                                    <p:anim calcmode="lin" valueType="num">
                                      <p:cBhvr>
                                        <p:cTn id="45" dur="300" fill="hold"/>
                                        <p:tgtEl>
                                          <p:spTgt spid="22"/>
                                        </p:tgtEl>
                                        <p:attrNameLst>
                                          <p:attrName>style.rotation</p:attrName>
                                        </p:attrNameLst>
                                      </p:cBhvr>
                                      <p:tavLst>
                                        <p:tav tm="0">
                                          <p:val>
                                            <p:fltVal val="90"/>
                                          </p:val>
                                        </p:tav>
                                        <p:tav tm="100000">
                                          <p:val>
                                            <p:fltVal val="0"/>
                                          </p:val>
                                        </p:tav>
                                      </p:tavLst>
                                    </p:anim>
                                    <p:animEffect transition="in" filter="fade">
                                      <p:cBhvr>
                                        <p:cTn id="46" dur="300"/>
                                        <p:tgtEl>
                                          <p:spTgt spid="2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300" fill="hold"/>
                                        <p:tgtEl>
                                          <p:spTgt spid="24"/>
                                        </p:tgtEl>
                                        <p:attrNameLst>
                                          <p:attrName>ppt_w</p:attrName>
                                        </p:attrNameLst>
                                      </p:cBhvr>
                                      <p:tavLst>
                                        <p:tav tm="0">
                                          <p:val>
                                            <p:fltVal val="0"/>
                                          </p:val>
                                        </p:tav>
                                        <p:tav tm="100000">
                                          <p:val>
                                            <p:strVal val="#ppt_w"/>
                                          </p:val>
                                        </p:tav>
                                      </p:tavLst>
                                    </p:anim>
                                    <p:anim calcmode="lin" valueType="num">
                                      <p:cBhvr>
                                        <p:cTn id="50" dur="300" fill="hold"/>
                                        <p:tgtEl>
                                          <p:spTgt spid="24"/>
                                        </p:tgtEl>
                                        <p:attrNameLst>
                                          <p:attrName>ppt_h</p:attrName>
                                        </p:attrNameLst>
                                      </p:cBhvr>
                                      <p:tavLst>
                                        <p:tav tm="0">
                                          <p:val>
                                            <p:fltVal val="0"/>
                                          </p:val>
                                        </p:tav>
                                        <p:tav tm="100000">
                                          <p:val>
                                            <p:strVal val="#ppt_h"/>
                                          </p:val>
                                        </p:tav>
                                      </p:tavLst>
                                    </p:anim>
                                    <p:anim calcmode="lin" valueType="num">
                                      <p:cBhvr>
                                        <p:cTn id="51" dur="300" fill="hold"/>
                                        <p:tgtEl>
                                          <p:spTgt spid="24"/>
                                        </p:tgtEl>
                                        <p:attrNameLst>
                                          <p:attrName>style.rotation</p:attrName>
                                        </p:attrNameLst>
                                      </p:cBhvr>
                                      <p:tavLst>
                                        <p:tav tm="0">
                                          <p:val>
                                            <p:fltVal val="90"/>
                                          </p:val>
                                        </p:tav>
                                        <p:tav tm="100000">
                                          <p:val>
                                            <p:fltVal val="0"/>
                                          </p:val>
                                        </p:tav>
                                      </p:tavLst>
                                    </p:anim>
                                    <p:animEffect transition="in" filter="fade">
                                      <p:cBhvr>
                                        <p:cTn id="52" dur="300"/>
                                        <p:tgtEl>
                                          <p:spTgt spid="24"/>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par>
                                <p:cTn id="57" presetID="22" presetClass="entr" presetSubtype="8" fill="hold" grpId="0" nodeType="withEffect">
                                  <p:stCondLst>
                                    <p:cond delay="20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par>
                                <p:cTn id="60" presetID="22" presetClass="entr" presetSubtype="8" fill="hold" grpId="0" nodeType="withEffect">
                                  <p:stCondLst>
                                    <p:cond delay="40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par>
                                <p:cTn id="63" presetID="2" presetClass="entr" presetSubtype="8" decel="2500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2000" fill="hold"/>
                                        <p:tgtEl>
                                          <p:spTgt spid="27"/>
                                        </p:tgtEl>
                                        <p:attrNameLst>
                                          <p:attrName>ppt_x</p:attrName>
                                        </p:attrNameLst>
                                      </p:cBhvr>
                                      <p:tavLst>
                                        <p:tav tm="0">
                                          <p:val>
                                            <p:strVal val="0-#ppt_w/2"/>
                                          </p:val>
                                        </p:tav>
                                        <p:tav tm="100000">
                                          <p:val>
                                            <p:strVal val="#ppt_x"/>
                                          </p:val>
                                        </p:tav>
                                      </p:tavLst>
                                    </p:anim>
                                    <p:anim calcmode="lin" valueType="num">
                                      <p:cBhvr additive="base">
                                        <p:cTn id="66" dur="2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P spid="19" grpId="0" animBg="1" autoUpdateAnimBg="0"/>
      <p:bldP spid="19" grpId="1" animBg="1" autoUpdateAnimBg="0"/>
      <p:bldP spid="20" grpId="0" autoUpdateAnimBg="0"/>
      <p:bldP spid="21" grpId="0" animBg="1" autoUpdateAnimBg="0"/>
      <p:bldP spid="21" grpId="1" animBg="1" autoUpdateAnimBg="0"/>
      <p:bldP spid="22" grpId="0" autoUpdateAnimBg="0"/>
      <p:bldP spid="23" grpId="0" animBg="1" autoUpdateAnimBg="0"/>
      <p:bldP spid="23" grpId="1" animBg="1" autoUpdateAnimBg="0"/>
      <p:bldP spid="24" grpId="0" autoUpdateAnimBg="0"/>
      <p:bldP spid="25" grpId="0" autoUpdateAnimBg="0"/>
      <p:bldP spid="26"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5508104" y="1740908"/>
            <a:ext cx="3888432" cy="1156855"/>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dirty="0"/>
              <a:t>特别能吃苦</a:t>
            </a:r>
            <a:r>
              <a:rPr lang="zh-CN" altLang="en-US" sz="1600" dirty="0">
                <a:solidFill>
                  <a:schemeClr val="tx1"/>
                </a:solidFill>
              </a:rPr>
              <a:t>、特别能战斗、</a:t>
            </a:r>
            <a:endParaRPr lang="en-US" altLang="zh-CN" sz="1600" dirty="0">
              <a:solidFill>
                <a:schemeClr val="tx1"/>
              </a:solidFill>
            </a:endParaRPr>
          </a:p>
          <a:p>
            <a:r>
              <a:rPr lang="zh-CN" altLang="en-US" sz="1600" dirty="0">
                <a:solidFill>
                  <a:schemeClr val="tx1"/>
                </a:solidFill>
              </a:rPr>
              <a:t>特别能忍耐、特别能团结、</a:t>
            </a:r>
            <a:endParaRPr lang="en-US" altLang="zh-CN" sz="1600" dirty="0">
              <a:solidFill>
                <a:schemeClr val="tx1"/>
              </a:solidFill>
            </a:endParaRPr>
          </a:p>
          <a:p>
            <a:r>
              <a:rPr lang="zh-CN" altLang="en-US" sz="1600" dirty="0">
                <a:solidFill>
                  <a:schemeClr val="tx1"/>
                </a:solidFill>
              </a:rPr>
              <a:t>特别能奉献</a:t>
            </a:r>
            <a:endParaRPr lang="en-US" altLang="zh-CN" sz="1600" dirty="0"/>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老西藏精神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5A5D9E20-D6F3-4C27-A04C-775BDD30EBD2}"/>
              </a:ext>
            </a:extLst>
          </p:cNvPr>
          <p:cNvPicPr>
            <a:picLocks noChangeAspect="1"/>
          </p:cNvPicPr>
          <p:nvPr/>
        </p:nvPicPr>
        <p:blipFill>
          <a:blip r:embed="rId4"/>
          <a:stretch>
            <a:fillRect/>
          </a:stretch>
        </p:blipFill>
        <p:spPr>
          <a:xfrm>
            <a:off x="781415" y="1299845"/>
            <a:ext cx="3838095" cy="2133333"/>
          </a:xfrm>
          <a:prstGeom prst="rect">
            <a:avLst/>
          </a:prstGeom>
        </p:spPr>
      </p:pic>
    </p:spTree>
    <p:extLst>
      <p:ext uri="{BB962C8B-B14F-4D97-AF65-F5344CB8AC3E}">
        <p14:creationId xmlns:p14="http://schemas.microsoft.com/office/powerpoint/2010/main" val="1795708640"/>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老西藏精神</a:t>
            </a:r>
          </a:p>
        </p:txBody>
      </p:sp>
      <p:sp>
        <p:nvSpPr>
          <p:cNvPr id="14" name="TextBox 13"/>
          <p:cNvSpPr txBox="1"/>
          <p:nvPr/>
        </p:nvSpPr>
        <p:spPr>
          <a:xfrm>
            <a:off x="955282" y="1491630"/>
            <a:ext cx="3800027" cy="1444691"/>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要贯彻新时代党的强军思想，贯彻新时代军事战略方针，大力发扬“老西藏精神”，全面加强练兵备战工作，为推进西藏长治久安和繁荣发展积极贡献力量。</a:t>
            </a:r>
          </a:p>
          <a:p>
            <a:r>
              <a:rPr lang="en-US" altLang="zh-CN" dirty="0"/>
              <a:t>————2021</a:t>
            </a:r>
            <a:r>
              <a:rPr lang="zh-CN" altLang="en-US" dirty="0"/>
              <a:t>年</a:t>
            </a:r>
            <a:r>
              <a:rPr lang="en-US" altLang="zh-CN" dirty="0"/>
              <a:t>7</a:t>
            </a:r>
            <a:r>
              <a:rPr lang="zh-CN" altLang="en-US" dirty="0"/>
              <a:t>月</a:t>
            </a:r>
            <a:r>
              <a:rPr lang="en-US" altLang="zh-CN" dirty="0"/>
              <a:t>21</a:t>
            </a:r>
            <a:r>
              <a:rPr lang="zh-CN" altLang="en-US" dirty="0"/>
              <a:t>日至</a:t>
            </a:r>
            <a:r>
              <a:rPr lang="en-US" altLang="zh-CN" dirty="0"/>
              <a:t>23</a:t>
            </a:r>
            <a:r>
              <a:rPr lang="zh-CN" altLang="en-US" dirty="0"/>
              <a:t>日习近平在西藏考察时强调</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41752" y="3444053"/>
            <a:ext cx="2674663" cy="276999"/>
          </a:xfrm>
          <a:prstGeom prst="rect">
            <a:avLst/>
          </a:prstGeom>
          <a:noFill/>
        </p:spPr>
        <p:txBody>
          <a:bodyPr wrap="square" rtlCol="0">
            <a:spAutoFit/>
          </a:bodyPr>
          <a:lstStyle/>
          <a:p>
            <a:pPr algn="ctr"/>
            <a:r>
              <a:rPr lang="zh-CN" altLang="en-US" sz="1200" b="1" i="0" dirty="0">
                <a:solidFill>
                  <a:srgbClr val="000000"/>
                </a:solidFill>
                <a:effectLst/>
                <a:latin typeface="Hiragino Sans GB"/>
              </a:rPr>
              <a:t>习近平看望慰问西藏各族干部群众</a:t>
            </a:r>
          </a:p>
        </p:txBody>
      </p:sp>
      <p:pic>
        <p:nvPicPr>
          <p:cNvPr id="22530" name="Picture 2" descr="7月21日至23日，中共中央总书记、国家主席、中央军委主席习近平来到西藏，祝贺西藏和平解放70周年，看望慰问西藏各族干部群众。这是21日下午，习近平在林芝市工布公园考察时，向当地群众和游客挥手致意。新华社记者 燕雁 摄">
            <a:extLst>
              <a:ext uri="{FF2B5EF4-FFF2-40B4-BE49-F238E27FC236}">
                <a16:creationId xmlns:a16="http://schemas.microsoft.com/office/drawing/2014/main" id="{FC8D0F1B-3A1B-4E57-9EEA-085845E54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717" y="895873"/>
            <a:ext cx="3523458" cy="234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8796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a:lum/>
          </a:blip>
          <a:srcRect/>
          <a:stretch>
            <a:fillRect l="-10000" r="-10000"/>
          </a:stretch>
        </a:blipFill>
        <a:effectLst/>
      </p:bgPr>
    </p:bg>
    <p:spTree>
      <p:nvGrpSpPr>
        <p:cNvPr id="1" name=""/>
        <p:cNvGrpSpPr/>
        <p:nvPr/>
      </p:nvGrpSpPr>
      <p:grpSpPr>
        <a:xfrm>
          <a:off x="0" y="0"/>
          <a:ext cx="0" cy="0"/>
          <a:chOff x="0" y="0"/>
          <a:chExt cx="0" cy="0"/>
        </a:xfrm>
      </p:grpSpPr>
      <p:sp>
        <p:nvSpPr>
          <p:cNvPr id="7" name="Freeform 5"/>
          <p:cNvSpPr>
            <a:spLocks/>
          </p:cNvSpPr>
          <p:nvPr/>
        </p:nvSpPr>
        <p:spPr bwMode="auto">
          <a:xfrm>
            <a:off x="87710" y="483518"/>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7"/>
          <a:stretch>
            <a:fillRect/>
          </a:stretch>
        </p:blipFill>
        <p:spPr>
          <a:xfrm>
            <a:off x="4008989" y="-740618"/>
            <a:ext cx="609600" cy="609600"/>
          </a:xfrm>
          <a:prstGeom prst="rect">
            <a:avLst/>
          </a:prstGeom>
        </p:spPr>
      </p:pic>
      <p:sp>
        <p:nvSpPr>
          <p:cNvPr id="9" name="Aitds4">
            <a:extLst>
              <a:ext uri="{FF2B5EF4-FFF2-40B4-BE49-F238E27FC236}">
                <a16:creationId xmlns:a16="http://schemas.microsoft.com/office/drawing/2014/main" id="{B5471D8C-704A-492E-9931-D26BDFA309EC}"/>
              </a:ext>
            </a:extLst>
          </p:cNvPr>
          <p:cNvSpPr txBox="1">
            <a:spLocks noChangeArrowheads="1"/>
          </p:cNvSpPr>
          <p:nvPr>
            <p:custDataLst>
              <p:tags r:id="rId3"/>
            </p:custDataLst>
          </p:nvPr>
        </p:nvSpPr>
        <p:spPr bwMode="auto">
          <a:xfrm>
            <a:off x="1619672" y="1016556"/>
            <a:ext cx="6356820" cy="410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a:lnSpc>
                <a:spcPct val="150000"/>
              </a:lnSpc>
              <a:defRPr/>
            </a:pPr>
            <a:r>
              <a:rPr lang="zh-CN" altLang="en-US" sz="1600" dirty="0"/>
              <a:t>       为了保卫新生的人民政权，维护世界和平，党和政府以非凡气魄和胆略作出抗美援朝、保家卫国的历史性决策，抗击美国侵略者，涌现出了一大批以黄继光、邱少云为代表的英雄战士和英雄群体，“构筑了集爱国主义、革命英雄主义和国际主义相融合的抗美援朝精神，是爱国主义精神和国际主义精神相结合的典范，也是中国人民永远的精神财富” 。毛泽东指出：“中国革命是带有世界性质的。中国革命在东方第一次教育了世界人民，朝鲜战争是第二次教育了世界人民。” 伟大的抗美援朝精神“由爱国情怀、民族气节、英雄气概、必胜信念共同组成了一个精神系统，英雄气概就是这个精神系统中不畏强暴、血战到底的不怕牺牲的必胜精神” 跨越时空、历久弥新，永续传承、世代发扬</a:t>
            </a:r>
            <a:endParaRPr kumimoji="0" lang="zh-CN" altLang="en-US" sz="1600" b="0" i="0" u="none" strike="noStrike" kern="1200" cap="none" spc="0" normalizeH="0" baseline="0" noProof="0" dirty="0">
              <a:ln>
                <a:noFill/>
              </a:ln>
              <a:solidFill>
                <a:prstClr val="black">
                  <a:lumMod val="85000"/>
                  <a:lumOff val="15000"/>
                </a:prstClr>
              </a:solidFill>
              <a:effectLst/>
              <a:uLnTx/>
              <a:uFillTx/>
              <a:ea typeface="微软雅黑" panose="020B0503020204020204" pitchFamily="34" charset="-122"/>
              <a:sym typeface="Arial" panose="020B0604020202020204" pitchFamily="34" charset="0"/>
            </a:endParaRPr>
          </a:p>
        </p:txBody>
      </p:sp>
      <p:sp>
        <p:nvSpPr>
          <p:cNvPr id="14" name="圆角矩形 8">
            <a:extLst>
              <a:ext uri="{FF2B5EF4-FFF2-40B4-BE49-F238E27FC236}">
                <a16:creationId xmlns:a16="http://schemas.microsoft.com/office/drawing/2014/main" id="{2DB4DE02-FA13-43A4-9113-8757D802673A}"/>
              </a:ext>
            </a:extLst>
          </p:cNvPr>
          <p:cNvSpPr/>
          <p:nvPr/>
        </p:nvSpPr>
        <p:spPr>
          <a:xfrm>
            <a:off x="1907704" y="552936"/>
            <a:ext cx="6207214"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C0231DE-F9FE-4452-B021-5C27B6DCDDB3}"/>
              </a:ext>
            </a:extLst>
          </p:cNvPr>
          <p:cNvGrpSpPr/>
          <p:nvPr/>
        </p:nvGrpSpPr>
        <p:grpSpPr>
          <a:xfrm>
            <a:off x="1926784" y="497186"/>
            <a:ext cx="8063982" cy="397801"/>
            <a:chOff x="1647949" y="1053018"/>
            <a:chExt cx="5767457" cy="397801"/>
          </a:xfrm>
        </p:grpSpPr>
        <p:sp>
          <p:nvSpPr>
            <p:cNvPr id="12" name="TextBox 7">
              <a:extLst>
                <a:ext uri="{FF2B5EF4-FFF2-40B4-BE49-F238E27FC236}">
                  <a16:creationId xmlns:a16="http://schemas.microsoft.com/office/drawing/2014/main" id="{E5145318-F11F-4717-866D-B8EC2EE955B4}"/>
                </a:ext>
              </a:extLst>
            </p:cNvPr>
            <p:cNvSpPr txBox="1"/>
            <p:nvPr/>
          </p:nvSpPr>
          <p:spPr>
            <a:xfrm>
              <a:off x="1942798" y="1053018"/>
              <a:ext cx="5472608"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altLang="en-US" dirty="0">
                  <a:solidFill>
                    <a:schemeClr val="accent3">
                      <a:lumMod val="40000"/>
                      <a:lumOff val="60000"/>
                    </a:schemeClr>
                  </a:solidFill>
                </a:rPr>
                <a:t>社会主义革命和建设时期构筑起了抗美援朝精神</a:t>
              </a:r>
            </a:p>
          </p:txBody>
        </p:sp>
        <p:sp>
          <p:nvSpPr>
            <p:cNvPr id="13" name="Freeform 4">
              <a:extLst>
                <a:ext uri="{FF2B5EF4-FFF2-40B4-BE49-F238E27FC236}">
                  <a16:creationId xmlns:a16="http://schemas.microsoft.com/office/drawing/2014/main" id="{320DB589-4E5E-4DF4-B8BB-BAFE1B7A066E}"/>
                </a:ext>
              </a:extLst>
            </p:cNvPr>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5239887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31"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 calcmode="lin" valueType="num">
                                      <p:cBhvr>
                                        <p:cTn id="9" dur="1000" fill="hold"/>
                                        <p:tgtEl>
                                          <p:spTgt spid="7"/>
                                        </p:tgtEl>
                                        <p:attrNameLst>
                                          <p:attrName>ppt_w</p:attrName>
                                        </p:attrNameLst>
                                      </p:cBhvr>
                                      <p:tavLst>
                                        <p:tav tm="0">
                                          <p:val>
                                            <p:fltVal val="0"/>
                                          </p:val>
                                        </p:tav>
                                        <p:tav tm="100000">
                                          <p:val>
                                            <p:strVal val="#ppt_w"/>
                                          </p:val>
                                        </p:tav>
                                      </p:tavLst>
                                    </p:anim>
                                    <p:anim calcmode="lin" valueType="num">
                                      <p:cBhvr>
                                        <p:cTn id="10" dur="1000" fill="hold"/>
                                        <p:tgtEl>
                                          <p:spTgt spid="7"/>
                                        </p:tgtEl>
                                        <p:attrNameLst>
                                          <p:attrName>ppt_h</p:attrName>
                                        </p:attrNameLst>
                                      </p:cBhvr>
                                      <p:tavLst>
                                        <p:tav tm="0">
                                          <p:val>
                                            <p:fltVal val="0"/>
                                          </p:val>
                                        </p:tav>
                                        <p:tav tm="100000">
                                          <p:val>
                                            <p:strVal val="#ppt_h"/>
                                          </p:val>
                                        </p:tav>
                                      </p:tavLst>
                                    </p:anim>
                                    <p:anim calcmode="lin" valueType="num">
                                      <p:cBhvr>
                                        <p:cTn id="11" dur="1000" fill="hold"/>
                                        <p:tgtEl>
                                          <p:spTgt spid="7"/>
                                        </p:tgtEl>
                                        <p:attrNameLst>
                                          <p:attrName>style.rotation</p:attrName>
                                        </p:attrNameLst>
                                      </p:cBhvr>
                                      <p:tavLst>
                                        <p:tav tm="0">
                                          <p:val>
                                            <p:fltVal val="90"/>
                                          </p:val>
                                        </p:tav>
                                        <p:tav tm="100000">
                                          <p:val>
                                            <p:fltVal val="0"/>
                                          </p:val>
                                        </p:tav>
                                      </p:tavLst>
                                    </p:anim>
                                    <p:animEffect transition="in" filter="fade">
                                      <p:cBhvr>
                                        <p:cTn id="12" dur="1000"/>
                                        <p:tgtEl>
                                          <p:spTgt spid="7"/>
                                        </p:tgtEl>
                                      </p:cBhvr>
                                    </p:animEffect>
                                  </p:childTnLst>
                                </p:cTn>
                              </p:par>
                            </p:childTnLst>
                          </p:cTn>
                        </p:par>
                        <p:par>
                          <p:cTn id="13" fill="hold">
                            <p:stCondLst>
                              <p:cond delay="4000"/>
                            </p:stCondLst>
                            <p:childTnLst>
                              <p:par>
                                <p:cTn id="14" presetID="22" presetClass="entr" presetSubtype="1" fill="hold"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up)">
                                      <p:cBhvr>
                                        <p:cTn id="16" dur="500"/>
                                        <p:tgtEl>
                                          <p:spTgt spid="9">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hold" display="0">
                  <p:stCondLst>
                    <p:cond delay="indefinite"/>
                  </p:stCondLst>
                  <p:endCondLst>
                    <p:cond evt="onStopAudio" delay="0">
                      <p:tgtEl>
                        <p:sldTgt/>
                      </p:tgtEl>
                    </p:cond>
                  </p:endCondLst>
                </p:cTn>
                <p:tgtEl>
                  <p:spTgt spid="10"/>
                </p:tgtEl>
              </p:cMediaNode>
            </p:audio>
          </p:childTnLst>
        </p:cTn>
      </p:par>
    </p:tnLst>
    <p:bldLst>
      <p:bldP spid="7"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827584" y="1477086"/>
            <a:ext cx="3888432" cy="232288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400" b="1" dirty="0">
                <a:solidFill>
                  <a:srgbClr val="000000"/>
                </a:solidFill>
                <a:latin typeface="Hiragino Sans GB"/>
                <a:ea typeface="+mn-ea"/>
              </a:rPr>
              <a:t>       </a:t>
            </a:r>
            <a:r>
              <a:rPr lang="en-US" altLang="zh-CN" dirty="0"/>
              <a:t>1950</a:t>
            </a:r>
            <a:r>
              <a:rPr lang="zh-CN" altLang="en-US" dirty="0"/>
              <a:t>年</a:t>
            </a:r>
            <a:r>
              <a:rPr lang="en-US" altLang="zh-CN" dirty="0"/>
              <a:t>6</a:t>
            </a:r>
            <a:r>
              <a:rPr lang="zh-CN" altLang="en-US" dirty="0"/>
              <a:t>月，美国乘朝鲜内战之际，悍然出兵朝鲜。中国共产党中央委员会和毛泽东作出“抗美援朝，保家卫国”的决策。经过</a:t>
            </a:r>
            <a:r>
              <a:rPr lang="en-US" altLang="zh-CN" dirty="0"/>
              <a:t>2</a:t>
            </a:r>
            <a:r>
              <a:rPr lang="zh-CN" altLang="en-US" dirty="0"/>
              <a:t>年</a:t>
            </a:r>
            <a:r>
              <a:rPr lang="en-US" altLang="zh-CN" dirty="0"/>
              <a:t>9</a:t>
            </a:r>
            <a:r>
              <a:rPr lang="zh-CN" altLang="en-US" dirty="0"/>
              <a:t>个月的殊死战斗，中朝两国军民终于迫使以美国为首的“联合国军”签订了停战协定。在异常残酷的抗美援朝战争中，广大志愿军指战员赴汤蹈火，视死如归，谱写了气壮山河的英雄壮歌，创造了人类战争史上以弱胜强的光辉典范，形成了伟大的抗美援朝精神。</a:t>
            </a:r>
            <a:endParaRPr lang="en-US" altLang="zh-CN" dirty="0"/>
          </a:p>
        </p:txBody>
      </p:sp>
      <p:sp>
        <p:nvSpPr>
          <p:cNvPr id="9" name="圆角矩形 8"/>
          <p:cNvSpPr/>
          <p:nvPr/>
        </p:nvSpPr>
        <p:spPr>
          <a:xfrm>
            <a:off x="827584" y="904967"/>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64611" y="843558"/>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抗美援朝精神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5" name="图片 4">
            <a:extLst>
              <a:ext uri="{FF2B5EF4-FFF2-40B4-BE49-F238E27FC236}">
                <a16:creationId xmlns:a16="http://schemas.microsoft.com/office/drawing/2014/main" id="{38078798-E538-4766-AFFF-ECAD46EA379C}"/>
              </a:ext>
            </a:extLst>
          </p:cNvPr>
          <p:cNvPicPr>
            <a:picLocks noChangeAspect="1"/>
          </p:cNvPicPr>
          <p:nvPr/>
        </p:nvPicPr>
        <p:blipFill>
          <a:blip r:embed="rId4"/>
          <a:stretch>
            <a:fillRect/>
          </a:stretch>
        </p:blipFill>
        <p:spPr>
          <a:xfrm>
            <a:off x="5031758" y="1026204"/>
            <a:ext cx="3696870" cy="2427734"/>
          </a:xfrm>
          <a:prstGeom prst="rect">
            <a:avLst/>
          </a:prstGeom>
        </p:spPr>
      </p:pic>
      <p:sp>
        <p:nvSpPr>
          <p:cNvPr id="6" name="文本框 5">
            <a:extLst>
              <a:ext uri="{FF2B5EF4-FFF2-40B4-BE49-F238E27FC236}">
                <a16:creationId xmlns:a16="http://schemas.microsoft.com/office/drawing/2014/main" id="{9ED7567A-24FD-402B-ADBF-85E4EF2BE7A5}"/>
              </a:ext>
            </a:extLst>
          </p:cNvPr>
          <p:cNvSpPr txBox="1"/>
          <p:nvPr/>
        </p:nvSpPr>
        <p:spPr>
          <a:xfrm>
            <a:off x="6300192" y="3579862"/>
            <a:ext cx="1296144"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抗美援朝精神</a:t>
            </a:r>
          </a:p>
        </p:txBody>
      </p:sp>
    </p:spTree>
    <p:extLst>
      <p:ext uri="{BB962C8B-B14F-4D97-AF65-F5344CB8AC3E}">
        <p14:creationId xmlns:p14="http://schemas.microsoft.com/office/powerpoint/2010/main" val="10136277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4716016" y="1679309"/>
            <a:ext cx="3888432" cy="2317622"/>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400" b="1" dirty="0">
                <a:solidFill>
                  <a:srgbClr val="000000"/>
                </a:solidFill>
                <a:latin typeface="Hiragino Sans GB"/>
                <a:ea typeface="+mn-ea"/>
              </a:rPr>
              <a:t>         祖国和人民利益高于一切、为了祖国和民族的尊严而奋不顾身的爱国主义精神，英勇顽强、舍生忘死的革命英雄主义精神，不畏艰难困苦、始终保持高昂士气的革命乐观主义精神，为完成祖国和人民赋予的使命、慷慨奉献自己一切的革命忠诚精神，为了人类和平与正义事业而奋斗的国际主义精神。</a:t>
            </a:r>
            <a:endParaRPr lang="en-US" altLang="zh-CN" sz="1400" b="1" dirty="0">
              <a:solidFill>
                <a:srgbClr val="000000"/>
              </a:solidFill>
              <a:latin typeface="Hiragino Sans GB"/>
              <a:ea typeface="+mn-ea"/>
            </a:endParaRPr>
          </a:p>
        </p:txBody>
      </p:sp>
      <p:sp>
        <p:nvSpPr>
          <p:cNvPr id="9" name="圆角矩形 8"/>
          <p:cNvSpPr/>
          <p:nvPr/>
        </p:nvSpPr>
        <p:spPr>
          <a:xfrm>
            <a:off x="4788024" y="1115179"/>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125051" y="1053770"/>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抗美援朝精神</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a:extLst>
              <a:ext uri="{FF2B5EF4-FFF2-40B4-BE49-F238E27FC236}">
                <a16:creationId xmlns:a16="http://schemas.microsoft.com/office/drawing/2014/main" id="{2749193E-9D18-42E9-8E58-C186639E0CD1}"/>
              </a:ext>
            </a:extLst>
          </p:cNvPr>
          <p:cNvPicPr>
            <a:picLocks noChangeAspect="1"/>
          </p:cNvPicPr>
          <p:nvPr/>
        </p:nvPicPr>
        <p:blipFill>
          <a:blip r:embed="rId4"/>
          <a:stretch>
            <a:fillRect/>
          </a:stretch>
        </p:blipFill>
        <p:spPr>
          <a:xfrm>
            <a:off x="709407" y="1299845"/>
            <a:ext cx="3838095" cy="2133333"/>
          </a:xfrm>
          <a:prstGeom prst="rect">
            <a:avLst/>
          </a:prstGeom>
        </p:spPr>
      </p:pic>
    </p:spTree>
    <p:extLst>
      <p:ext uri="{BB962C8B-B14F-4D97-AF65-F5344CB8AC3E}">
        <p14:creationId xmlns:p14="http://schemas.microsoft.com/office/powerpoint/2010/main" val="3958517404"/>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2" name="圆角矩形 11"/>
          <p:cNvSpPr/>
          <p:nvPr/>
        </p:nvSpPr>
        <p:spPr>
          <a:xfrm>
            <a:off x="961724" y="950248"/>
            <a:ext cx="380002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088395" y="921779"/>
            <a:ext cx="3506113" cy="397801"/>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抗美援朝精神</a:t>
            </a:r>
          </a:p>
        </p:txBody>
      </p:sp>
      <p:sp>
        <p:nvSpPr>
          <p:cNvPr id="14" name="TextBox 13"/>
          <p:cNvSpPr txBox="1"/>
          <p:nvPr/>
        </p:nvSpPr>
        <p:spPr>
          <a:xfrm>
            <a:off x="955282" y="1491630"/>
            <a:ext cx="3800027" cy="172169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　  我们要铭记抗美援朝战争的艰辛历程和伟大胜利，弘扬伟大抗美援朝精神，雄赳赳、气昂昂，向着全面建设社会主义现代化国家新征程，向着实现中华民族伟大复兴的中国梦继续奋勇前进。</a:t>
            </a:r>
          </a:p>
          <a:p>
            <a:r>
              <a:rPr lang="en-US" altLang="zh-CN" dirty="0"/>
              <a:t>——2020</a:t>
            </a:r>
            <a:r>
              <a:rPr lang="zh-CN" altLang="en-US" dirty="0"/>
              <a:t>年</a:t>
            </a:r>
            <a:r>
              <a:rPr lang="en-US" altLang="zh-CN" dirty="0"/>
              <a:t>10</a:t>
            </a:r>
            <a:r>
              <a:rPr lang="zh-CN" altLang="en-US" dirty="0"/>
              <a:t>月</a:t>
            </a:r>
            <a:r>
              <a:rPr lang="en-US" altLang="zh-CN" dirty="0"/>
              <a:t>23</a:t>
            </a:r>
            <a:r>
              <a:rPr lang="zh-CN" altLang="en-US" dirty="0"/>
              <a:t>日，习近平在纪念中国人民志愿军抗美援朝出国作战</a:t>
            </a:r>
            <a:r>
              <a:rPr lang="en-US" altLang="zh-CN" dirty="0"/>
              <a:t>70</a:t>
            </a:r>
            <a:r>
              <a:rPr lang="zh-CN" altLang="en-US" dirty="0"/>
              <a:t>周年大会上的讲话</a:t>
            </a:r>
            <a:endParaRPr lang="zh-CN" altLang="en-US" dirty="0">
              <a:solidFill>
                <a:schemeClr val="tx1"/>
              </a:solidFill>
            </a:endParaRPr>
          </a:p>
        </p:txBody>
      </p:sp>
      <p:sp>
        <p:nvSpPr>
          <p:cNvPr id="2" name="文本框 1">
            <a:extLst>
              <a:ext uri="{FF2B5EF4-FFF2-40B4-BE49-F238E27FC236}">
                <a16:creationId xmlns:a16="http://schemas.microsoft.com/office/drawing/2014/main" id="{18A96D0F-2AE0-4758-A0E2-EA14D0B27DCD}"/>
              </a:ext>
            </a:extLst>
          </p:cNvPr>
          <p:cNvSpPr txBox="1"/>
          <p:nvPr/>
        </p:nvSpPr>
        <p:spPr>
          <a:xfrm>
            <a:off x="5641752" y="3444053"/>
            <a:ext cx="2674663" cy="646331"/>
          </a:xfrm>
          <a:prstGeom prst="rect">
            <a:avLst/>
          </a:prstGeom>
          <a:noFill/>
        </p:spPr>
        <p:txBody>
          <a:bodyPr wrap="square" rtlCol="0">
            <a:spAutoFit/>
          </a:bodyPr>
          <a:lstStyle/>
          <a:p>
            <a:pPr algn="ctr"/>
            <a:r>
              <a:rPr lang="en-US" altLang="zh-CN" sz="1200" b="1" i="0" dirty="0">
                <a:solidFill>
                  <a:srgbClr val="000000"/>
                </a:solidFill>
                <a:effectLst/>
                <a:latin typeface="Hiragino Sans GB"/>
              </a:rPr>
              <a:t>10</a:t>
            </a:r>
            <a:r>
              <a:rPr lang="zh-CN" altLang="en-US" sz="1200" b="1" i="0" dirty="0">
                <a:solidFill>
                  <a:srgbClr val="000000"/>
                </a:solidFill>
                <a:effectLst/>
                <a:latin typeface="Hiragino Sans GB"/>
              </a:rPr>
              <a:t>月</a:t>
            </a:r>
            <a:r>
              <a:rPr lang="en-US" altLang="zh-CN" sz="1200" b="1" i="0" dirty="0">
                <a:solidFill>
                  <a:srgbClr val="000000"/>
                </a:solidFill>
                <a:effectLst/>
                <a:latin typeface="Hiragino Sans GB"/>
              </a:rPr>
              <a:t>23</a:t>
            </a:r>
            <a:r>
              <a:rPr lang="zh-CN" altLang="en-US" sz="1200" b="1" i="0" dirty="0">
                <a:solidFill>
                  <a:srgbClr val="000000"/>
                </a:solidFill>
                <a:effectLst/>
                <a:latin typeface="Hiragino Sans GB"/>
              </a:rPr>
              <a:t>日，纪念中国人民志愿军抗美援朝出国作战</a:t>
            </a:r>
            <a:r>
              <a:rPr lang="en-US" altLang="zh-CN" sz="1200" b="1" i="0" dirty="0">
                <a:solidFill>
                  <a:srgbClr val="000000"/>
                </a:solidFill>
                <a:effectLst/>
                <a:latin typeface="Hiragino Sans GB"/>
              </a:rPr>
              <a:t>70</a:t>
            </a:r>
            <a:r>
              <a:rPr lang="zh-CN" altLang="en-US" sz="1200" b="1" i="0" dirty="0">
                <a:solidFill>
                  <a:srgbClr val="000000"/>
                </a:solidFill>
                <a:effectLst/>
                <a:latin typeface="Hiragino Sans GB"/>
              </a:rPr>
              <a:t>周年大会在北京人民大会堂隆重举行</a:t>
            </a:r>
          </a:p>
        </p:txBody>
      </p:sp>
      <p:pic>
        <p:nvPicPr>
          <p:cNvPr id="23554" name="Picture 2" descr="10月23日，纪念中国人民志愿军抗美援朝出国作战70周年大会在北京人民大会堂隆重举行。习近平、李克强、栗战书、汪洋、王沪宁、赵乐际、韩正、王岐山等出席大会。新华社记者 谢环驰 摄">
            <a:extLst>
              <a:ext uri="{FF2B5EF4-FFF2-40B4-BE49-F238E27FC236}">
                <a16:creationId xmlns:a16="http://schemas.microsoft.com/office/drawing/2014/main" id="{A4C1B1D5-832C-439A-8BCA-CD56DEEE0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627534"/>
            <a:ext cx="3838953" cy="271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32850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60" y="911493"/>
            <a:ext cx="4008467" cy="4232007"/>
          </a:xfrm>
          <a:prstGeom prst="rect">
            <a:avLst/>
          </a:prstGeom>
        </p:spPr>
      </p:pic>
      <p:grpSp>
        <p:nvGrpSpPr>
          <p:cNvPr id="3" name="组合 2"/>
          <p:cNvGrpSpPr/>
          <p:nvPr/>
        </p:nvGrpSpPr>
        <p:grpSpPr>
          <a:xfrm>
            <a:off x="3923928" y="163538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itchFamily="34" charset="-122"/>
                  <a:ea typeface="微软雅黑" pitchFamily="34" charset="-122"/>
                </a:rPr>
                <a:t>第三部分</a:t>
              </a:r>
            </a:p>
          </p:txBody>
        </p:sp>
      </p:grpSp>
      <p:pic>
        <p:nvPicPr>
          <p:cNvPr id="9220" name="图片 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p:cNvSpPr txBox="1">
            <a:spLocks noChangeArrowheads="1"/>
          </p:cNvSpPr>
          <p:nvPr/>
        </p:nvSpPr>
        <p:spPr bwMode="auto">
          <a:xfrm>
            <a:off x="3817199" y="2495625"/>
            <a:ext cx="4954712" cy="105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200" b="1" dirty="0">
                <a:solidFill>
                  <a:srgbClr val="AE0E16"/>
                </a:solidFill>
                <a:latin typeface="微软雅黑" pitchFamily="34" charset="-122"/>
                <a:ea typeface="微软雅黑" pitchFamily="34" charset="-122"/>
              </a:rPr>
              <a:t>对社会主义革命和建设时期的思考</a:t>
            </a:r>
          </a:p>
        </p:txBody>
      </p:sp>
      <p:grpSp>
        <p:nvGrpSpPr>
          <p:cNvPr id="2" name="组合 1"/>
          <p:cNvGrpSpPr/>
          <p:nvPr/>
        </p:nvGrpSpPr>
        <p:grpSpPr>
          <a:xfrm>
            <a:off x="3797767" y="187597"/>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5"/>
            <p:cNvSpPr>
              <a:spLocks/>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9118576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4" decel="250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2000" fill="hold"/>
                                            <p:tgtEl>
                                              <p:spTgt spid="12"/>
                                            </p:tgtEl>
                                            <p:attrNameLst>
                                              <p:attrName>ppt_x</p:attrName>
                                            </p:attrNameLst>
                                          </p:cBhvr>
                                          <p:tavLst>
                                            <p:tav tm="0">
                                              <p:val>
                                                <p:strVal val="#ppt_x"/>
                                              </p:val>
                                            </p:tav>
                                            <p:tav tm="100000">
                                              <p:val>
                                                <p:strVal val="#ppt_x"/>
                                              </p:val>
                                            </p:tav>
                                          </p:tavLst>
                                        </p:anim>
                                        <p:anim calcmode="lin" valueType="num">
                                          <p:cBhvr additive="base">
                                            <p:cTn id="11" dur="20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nodeType="afterEffect" p14:presetBounceEnd="6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60000">
                                          <p:cBhvr additive="base">
                                            <p:cTn id="21"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4" decel="250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2000" fill="hold"/>
                                            <p:tgtEl>
                                              <p:spTgt spid="12"/>
                                            </p:tgtEl>
                                            <p:attrNameLst>
                                              <p:attrName>ppt_x</p:attrName>
                                            </p:attrNameLst>
                                          </p:cBhvr>
                                          <p:tavLst>
                                            <p:tav tm="0">
                                              <p:val>
                                                <p:strVal val="#ppt_x"/>
                                              </p:val>
                                            </p:tav>
                                            <p:tav tm="100000">
                                              <p:val>
                                                <p:strVal val="#ppt_x"/>
                                              </p:val>
                                            </p:tav>
                                          </p:tavLst>
                                        </p:anim>
                                        <p:anim calcmode="lin" valueType="num">
                                          <p:cBhvr additive="base">
                                            <p:cTn id="11" dur="20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7" name="圆角矩形 26"/>
          <p:cNvSpPr/>
          <p:nvPr/>
        </p:nvSpPr>
        <p:spPr>
          <a:xfrm>
            <a:off x="2699792" y="1841553"/>
            <a:ext cx="4461303" cy="3178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2699792" y="2251178"/>
            <a:ext cx="4461303" cy="3178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2699792" y="2660804"/>
            <a:ext cx="4461303" cy="3178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768607" y="1779662"/>
            <a:ext cx="4167408" cy="377411"/>
          </a:xfrm>
          <a:prstGeom prst="rect">
            <a:avLst/>
          </a:prstGeom>
          <a:noFill/>
        </p:spPr>
        <p:txBody>
          <a:bodyPr vert="horz"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如何正确认识前进道路的挫折</a:t>
            </a:r>
          </a:p>
        </p:txBody>
      </p:sp>
      <p:sp>
        <p:nvSpPr>
          <p:cNvPr id="12" name="TextBox 11"/>
          <p:cNvSpPr txBox="1"/>
          <p:nvPr/>
        </p:nvSpPr>
        <p:spPr>
          <a:xfrm>
            <a:off x="2768607" y="2185372"/>
            <a:ext cx="4167408" cy="377411"/>
          </a:xfrm>
          <a:prstGeom prst="rect">
            <a:avLst/>
          </a:prstGeom>
          <a:noFill/>
        </p:spPr>
        <p:txBody>
          <a:bodyPr vert="horz"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如何客观看待取得的历史成就</a:t>
            </a:r>
          </a:p>
        </p:txBody>
      </p:sp>
      <p:sp>
        <p:nvSpPr>
          <p:cNvPr id="13" name="TextBox 12"/>
          <p:cNvSpPr txBox="1"/>
          <p:nvPr/>
        </p:nvSpPr>
        <p:spPr>
          <a:xfrm>
            <a:off x="2768607" y="2591082"/>
            <a:ext cx="4167408" cy="377411"/>
          </a:xfrm>
          <a:prstGeom prst="rect">
            <a:avLst/>
          </a:prstGeom>
          <a:noFill/>
        </p:spPr>
        <p:txBody>
          <a:bodyPr vert="horz"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solidFill>
              </a:rPr>
              <a:t>如何从历史经验中汲取前进的动力</a:t>
            </a:r>
          </a:p>
        </p:txBody>
      </p:sp>
      <p:sp>
        <p:nvSpPr>
          <p:cNvPr id="3" name="文本框 2">
            <a:extLst>
              <a:ext uri="{FF2B5EF4-FFF2-40B4-BE49-F238E27FC236}">
                <a16:creationId xmlns:a16="http://schemas.microsoft.com/office/drawing/2014/main" id="{4A7FB645-B4F5-487C-831B-F54D5867F7A3}"/>
              </a:ext>
            </a:extLst>
          </p:cNvPr>
          <p:cNvSpPr txBox="1"/>
          <p:nvPr/>
        </p:nvSpPr>
        <p:spPr>
          <a:xfrm>
            <a:off x="4067944" y="1010846"/>
            <a:ext cx="1944216"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思考问题</a:t>
            </a:r>
          </a:p>
        </p:txBody>
      </p:sp>
      <p:pic>
        <p:nvPicPr>
          <p:cNvPr id="3074" name="Picture 2">
            <a:extLst>
              <a:ext uri="{FF2B5EF4-FFF2-40B4-BE49-F238E27FC236}">
                <a16:creationId xmlns:a16="http://schemas.microsoft.com/office/drawing/2014/main" id="{014FA776-F342-4BCD-8275-220C780E90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30" y="970343"/>
            <a:ext cx="2185282" cy="218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86362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4" name="TextBox 13"/>
          <p:cNvSpPr txBox="1"/>
          <p:nvPr/>
        </p:nvSpPr>
        <p:spPr>
          <a:xfrm>
            <a:off x="1403648" y="1858185"/>
            <a:ext cx="6336704" cy="1427129"/>
          </a:xfrm>
          <a:prstGeom prst="roundRect">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171450" indent="-171450">
              <a:buFont typeface="Wingdings" panose="05000000000000000000" pitchFamily="2" charset="2"/>
              <a:buChar char="l"/>
            </a:pPr>
            <a:r>
              <a:rPr lang="zh-CN" altLang="en-US" sz="1800" dirty="0">
                <a:solidFill>
                  <a:schemeClr val="bg1"/>
                </a:solidFill>
              </a:rPr>
              <a:t>社会主义建设和革命时期出现了许许多多的精神，什么精神让大家印象最深刻？它为社会带来了什么变化？对大学生产生了什么影响？</a:t>
            </a:r>
          </a:p>
        </p:txBody>
      </p:sp>
      <p:sp>
        <p:nvSpPr>
          <p:cNvPr id="2" name="文本框 1">
            <a:extLst>
              <a:ext uri="{FF2B5EF4-FFF2-40B4-BE49-F238E27FC236}">
                <a16:creationId xmlns:a16="http://schemas.microsoft.com/office/drawing/2014/main" id="{9E3AFF28-EB82-439D-B3BA-3CC727FE2030}"/>
              </a:ext>
            </a:extLst>
          </p:cNvPr>
          <p:cNvSpPr txBox="1"/>
          <p:nvPr/>
        </p:nvSpPr>
        <p:spPr>
          <a:xfrm>
            <a:off x="3275856" y="771550"/>
            <a:ext cx="3600400" cy="769441"/>
          </a:xfrm>
          <a:prstGeom prst="rect">
            <a:avLst/>
          </a:prstGeom>
          <a:noFill/>
        </p:spPr>
        <p:txBody>
          <a:bodyPr wrap="square" rtlCol="0">
            <a:spAutoFit/>
          </a:bodyPr>
          <a:lstStyle/>
          <a:p>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rPr>
              <a:t>课后作业</a:t>
            </a:r>
          </a:p>
        </p:txBody>
      </p:sp>
      <p:pic>
        <p:nvPicPr>
          <p:cNvPr id="4098" name="Picture 2">
            <a:extLst>
              <a:ext uri="{FF2B5EF4-FFF2-40B4-BE49-F238E27FC236}">
                <a16:creationId xmlns:a16="http://schemas.microsoft.com/office/drawing/2014/main" id="{2C2BE683-0ACE-4C30-A39F-E43D09E55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580206"/>
            <a:ext cx="1147714"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16386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9" name="圆角矩形 8"/>
          <p:cNvSpPr/>
          <p:nvPr/>
        </p:nvSpPr>
        <p:spPr>
          <a:xfrm>
            <a:off x="395536" y="256895"/>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32563" y="195486"/>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相关影视与书籍</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 name="文本框 5">
            <a:extLst>
              <a:ext uri="{FF2B5EF4-FFF2-40B4-BE49-F238E27FC236}">
                <a16:creationId xmlns:a16="http://schemas.microsoft.com/office/drawing/2014/main" id="{9ED7567A-24FD-402B-ADBF-85E4EF2BE7A5}"/>
              </a:ext>
            </a:extLst>
          </p:cNvPr>
          <p:cNvSpPr txBox="1"/>
          <p:nvPr/>
        </p:nvSpPr>
        <p:spPr>
          <a:xfrm>
            <a:off x="1111567" y="2184936"/>
            <a:ext cx="2063656" cy="253916"/>
          </a:xfrm>
          <a:prstGeom prst="rect">
            <a:avLst/>
          </a:prstGeom>
          <a:noFill/>
        </p:spPr>
        <p:txBody>
          <a:bodyPr wrap="square" rtlCol="0">
            <a:spAutoFit/>
          </a:bodyPr>
          <a:lstStyle/>
          <a:p>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大型纪录片</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抗美援朝保家卫国</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240ED10-BE38-42A3-9933-4A049007D5BF}"/>
              </a:ext>
            </a:extLst>
          </p:cNvPr>
          <p:cNvPicPr>
            <a:picLocks noChangeAspect="1"/>
          </p:cNvPicPr>
          <p:nvPr/>
        </p:nvPicPr>
        <p:blipFill>
          <a:blip r:embed="rId4"/>
          <a:stretch>
            <a:fillRect/>
          </a:stretch>
        </p:blipFill>
        <p:spPr>
          <a:xfrm>
            <a:off x="1187624" y="915566"/>
            <a:ext cx="1921361" cy="1224136"/>
          </a:xfrm>
          <a:prstGeom prst="rect">
            <a:avLst/>
          </a:prstGeom>
        </p:spPr>
      </p:pic>
      <p:sp>
        <p:nvSpPr>
          <p:cNvPr id="7" name="动作按钮: 空白 6">
            <a:hlinkClick r:id="rId5" highlightClick="1"/>
            <a:extLst>
              <a:ext uri="{FF2B5EF4-FFF2-40B4-BE49-F238E27FC236}">
                <a16:creationId xmlns:a16="http://schemas.microsoft.com/office/drawing/2014/main" id="{EA566AF0-0945-46E6-8428-4593A4031EBF}"/>
              </a:ext>
            </a:extLst>
          </p:cNvPr>
          <p:cNvSpPr/>
          <p:nvPr/>
        </p:nvSpPr>
        <p:spPr>
          <a:xfrm>
            <a:off x="1187624" y="915566"/>
            <a:ext cx="1921361" cy="122413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97EC6C3-863D-4E85-85B7-FDA100A9A848}"/>
              </a:ext>
            </a:extLst>
          </p:cNvPr>
          <p:cNvSpPr txBox="1"/>
          <p:nvPr/>
        </p:nvSpPr>
        <p:spPr>
          <a:xfrm>
            <a:off x="5868144" y="2139702"/>
            <a:ext cx="1512168" cy="600164"/>
          </a:xfrm>
          <a:prstGeom prst="rect">
            <a:avLst/>
          </a:prstGeom>
          <a:noFill/>
        </p:spPr>
        <p:txBody>
          <a:bodyPr wrap="square" rtlCol="0">
            <a:spAutoFit/>
          </a:bodyPr>
          <a:lstStyle/>
          <a:p>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“两弹一星”精神：自力更生 勇攀高峰</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CA7C2F70-58B3-45C1-B357-2F6A45C88A29}"/>
              </a:ext>
            </a:extLst>
          </p:cNvPr>
          <p:cNvPicPr>
            <a:picLocks noChangeAspect="1"/>
          </p:cNvPicPr>
          <p:nvPr/>
        </p:nvPicPr>
        <p:blipFill>
          <a:blip r:embed="rId6"/>
          <a:stretch>
            <a:fillRect/>
          </a:stretch>
        </p:blipFill>
        <p:spPr>
          <a:xfrm>
            <a:off x="5508104" y="915566"/>
            <a:ext cx="1971619" cy="1224137"/>
          </a:xfrm>
          <a:prstGeom prst="rect">
            <a:avLst/>
          </a:prstGeom>
        </p:spPr>
      </p:pic>
      <p:sp>
        <p:nvSpPr>
          <p:cNvPr id="16" name="动作按钮: 空白 15">
            <a:hlinkClick r:id="rId7" highlightClick="1"/>
            <a:extLst>
              <a:ext uri="{FF2B5EF4-FFF2-40B4-BE49-F238E27FC236}">
                <a16:creationId xmlns:a16="http://schemas.microsoft.com/office/drawing/2014/main" id="{0B5D5767-4C1E-45D1-BE25-F41FFBD8636A}"/>
              </a:ext>
            </a:extLst>
          </p:cNvPr>
          <p:cNvSpPr/>
          <p:nvPr/>
        </p:nvSpPr>
        <p:spPr>
          <a:xfrm>
            <a:off x="5508104" y="915566"/>
            <a:ext cx="1921361" cy="122413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002FDE9F-707D-4DB2-AB06-D14348C5A6A8}"/>
              </a:ext>
            </a:extLst>
          </p:cNvPr>
          <p:cNvPicPr>
            <a:picLocks noChangeAspect="1"/>
          </p:cNvPicPr>
          <p:nvPr/>
        </p:nvPicPr>
        <p:blipFill>
          <a:blip r:embed="rId8"/>
          <a:stretch>
            <a:fillRect/>
          </a:stretch>
        </p:blipFill>
        <p:spPr>
          <a:xfrm>
            <a:off x="1177805" y="2715766"/>
            <a:ext cx="1931180" cy="1224136"/>
          </a:xfrm>
          <a:prstGeom prst="rect">
            <a:avLst/>
          </a:prstGeom>
        </p:spPr>
      </p:pic>
      <p:sp>
        <p:nvSpPr>
          <p:cNvPr id="19" name="文本框 18">
            <a:extLst>
              <a:ext uri="{FF2B5EF4-FFF2-40B4-BE49-F238E27FC236}">
                <a16:creationId xmlns:a16="http://schemas.microsoft.com/office/drawing/2014/main" id="{E044D14C-E94E-47FF-8A16-DC5A86532AAD}"/>
              </a:ext>
            </a:extLst>
          </p:cNvPr>
          <p:cNvSpPr txBox="1"/>
          <p:nvPr/>
        </p:nvSpPr>
        <p:spPr>
          <a:xfrm>
            <a:off x="1331640" y="4011910"/>
            <a:ext cx="1584176" cy="415498"/>
          </a:xfrm>
          <a:prstGeom prst="rect">
            <a:avLst/>
          </a:prstGeom>
          <a:noFill/>
        </p:spPr>
        <p:txBody>
          <a:bodyPr wrap="square" rtlCol="0">
            <a:spAutoFit/>
          </a:bodyPr>
          <a:lstStyle/>
          <a:p>
            <a:pPr algn="ct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雷锋精神：永恒的精神 永远的榜样</a:t>
            </a:r>
          </a:p>
        </p:txBody>
      </p:sp>
      <p:sp>
        <p:nvSpPr>
          <p:cNvPr id="20" name="动作按钮: 空白 19">
            <a:hlinkClick r:id="rId9" highlightClick="1"/>
            <a:extLst>
              <a:ext uri="{FF2B5EF4-FFF2-40B4-BE49-F238E27FC236}">
                <a16:creationId xmlns:a16="http://schemas.microsoft.com/office/drawing/2014/main" id="{3A61DE2F-21F2-41CD-8EBB-5ED87A86C874}"/>
              </a:ext>
            </a:extLst>
          </p:cNvPr>
          <p:cNvSpPr/>
          <p:nvPr/>
        </p:nvSpPr>
        <p:spPr>
          <a:xfrm>
            <a:off x="1187624" y="2715766"/>
            <a:ext cx="1931180" cy="122413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6DA5B009-56EC-4A73-8A70-53BD1B2A4F41}"/>
              </a:ext>
            </a:extLst>
          </p:cNvPr>
          <p:cNvPicPr>
            <a:picLocks noChangeAspect="1"/>
          </p:cNvPicPr>
          <p:nvPr/>
        </p:nvPicPr>
        <p:blipFill>
          <a:blip r:embed="rId10"/>
          <a:stretch>
            <a:fillRect/>
          </a:stretch>
        </p:blipFill>
        <p:spPr>
          <a:xfrm>
            <a:off x="5548543" y="2687864"/>
            <a:ext cx="1931180" cy="1194490"/>
          </a:xfrm>
          <a:prstGeom prst="rect">
            <a:avLst/>
          </a:prstGeom>
        </p:spPr>
      </p:pic>
      <p:sp>
        <p:nvSpPr>
          <p:cNvPr id="23" name="文本框 22">
            <a:extLst>
              <a:ext uri="{FF2B5EF4-FFF2-40B4-BE49-F238E27FC236}">
                <a16:creationId xmlns:a16="http://schemas.microsoft.com/office/drawing/2014/main" id="{3C9E6150-C20D-46A2-96CD-BFF64F00CB37}"/>
              </a:ext>
            </a:extLst>
          </p:cNvPr>
          <p:cNvSpPr txBox="1"/>
          <p:nvPr/>
        </p:nvSpPr>
        <p:spPr>
          <a:xfrm>
            <a:off x="5724128" y="3939902"/>
            <a:ext cx="1584176" cy="600164"/>
          </a:xfrm>
          <a:prstGeom prst="rect">
            <a:avLst/>
          </a:prstGeom>
          <a:noFill/>
        </p:spPr>
        <p:txBody>
          <a:bodyPr wrap="square" rtlCol="0">
            <a:spAutoFit/>
          </a:bodyPr>
          <a:lstStyle/>
          <a:p>
            <a:pPr algn="ct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大庆精神：艰苦创业  爱国奉献</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动作按钮: 空白 23">
            <a:hlinkClick r:id="rId11" highlightClick="1"/>
            <a:extLst>
              <a:ext uri="{FF2B5EF4-FFF2-40B4-BE49-F238E27FC236}">
                <a16:creationId xmlns:a16="http://schemas.microsoft.com/office/drawing/2014/main" id="{1BCFFD80-7921-4CE9-A4CF-FE1E9D615707}"/>
              </a:ext>
            </a:extLst>
          </p:cNvPr>
          <p:cNvSpPr/>
          <p:nvPr/>
        </p:nvSpPr>
        <p:spPr>
          <a:xfrm>
            <a:off x="5548543" y="2687864"/>
            <a:ext cx="1931180" cy="119449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22027"/>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bwMode="auto">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itchFamily="34" charset="-122"/>
                  <a:ea typeface="微软雅黑" pitchFamily="34" charset="-122"/>
                </a:rPr>
                <a:t>第一部分</a:t>
              </a: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496" y="1370694"/>
            <a:ext cx="4666392" cy="3660026"/>
          </a:xfrm>
          <a:prstGeom prst="rect">
            <a:avLst/>
          </a:prstGeom>
        </p:spPr>
      </p:pic>
      <p:pic>
        <p:nvPicPr>
          <p:cNvPr id="9220" name="图片 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p:cNvSpPr txBox="1">
            <a:spLocks noChangeArrowheads="1"/>
          </p:cNvSpPr>
          <p:nvPr/>
        </p:nvSpPr>
        <p:spPr bwMode="auto">
          <a:xfrm>
            <a:off x="3491880" y="3247012"/>
            <a:ext cx="4666392" cy="105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200" b="1" dirty="0">
                <a:solidFill>
                  <a:srgbClr val="AE0E16"/>
                </a:solidFill>
                <a:latin typeface="微软雅黑" pitchFamily="34" charset="-122"/>
                <a:ea typeface="微软雅黑" pitchFamily="34" charset="-122"/>
              </a:rPr>
              <a:t>社会主义革命和建设时期特点</a:t>
            </a:r>
          </a:p>
        </p:txBody>
      </p:sp>
      <p:grpSp>
        <p:nvGrpSpPr>
          <p:cNvPr id="2" name="组合 1"/>
          <p:cNvGrpSpPr/>
          <p:nvPr/>
        </p:nvGrpSpPr>
        <p:grpSpPr>
          <a:xfrm>
            <a:off x="3840255" y="920734"/>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5"/>
            <p:cNvSpPr>
              <a:spLocks/>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4430308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8" decel="25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2000" fill="hold"/>
                                            <p:tgtEl>
                                              <p:spTgt spid="4"/>
                                            </p:tgtEl>
                                            <p:attrNameLst>
                                              <p:attrName>ppt_x</p:attrName>
                                            </p:attrNameLst>
                                          </p:cBhvr>
                                          <p:tavLst>
                                            <p:tav tm="0">
                                              <p:val>
                                                <p:strVal val="0-#ppt_w/2"/>
                                              </p:val>
                                            </p:tav>
                                            <p:tav tm="100000">
                                              <p:val>
                                                <p:strVal val="#ppt_x"/>
                                              </p:val>
                                            </p:tav>
                                          </p:tavLst>
                                        </p:anim>
                                        <p:anim calcmode="lin" valueType="num">
                                          <p:cBhvr additive="base">
                                            <p:cTn id="11" dur="20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nodeType="afterEffect" p14:presetBounceEnd="6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60000">
                                          <p:cBhvr additive="base">
                                            <p:cTn id="21"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8" decel="25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2000" fill="hold"/>
                                            <p:tgtEl>
                                              <p:spTgt spid="4"/>
                                            </p:tgtEl>
                                            <p:attrNameLst>
                                              <p:attrName>ppt_x</p:attrName>
                                            </p:attrNameLst>
                                          </p:cBhvr>
                                          <p:tavLst>
                                            <p:tav tm="0">
                                              <p:val>
                                                <p:strVal val="0-#ppt_w/2"/>
                                              </p:val>
                                            </p:tav>
                                            <p:tav tm="100000">
                                              <p:val>
                                                <p:strVal val="#ppt_x"/>
                                              </p:val>
                                            </p:tav>
                                          </p:tavLst>
                                        </p:anim>
                                        <p:anim calcmode="lin" valueType="num">
                                          <p:cBhvr additive="base">
                                            <p:cTn id="11" dur="20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9" name="圆角矩形 8"/>
          <p:cNvSpPr/>
          <p:nvPr/>
        </p:nvSpPr>
        <p:spPr>
          <a:xfrm>
            <a:off x="395536" y="256895"/>
            <a:ext cx="3888432"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32563" y="195486"/>
            <a:ext cx="3340148" cy="397801"/>
            <a:chOff x="1647949" y="1042884"/>
            <a:chExt cx="3340148" cy="397801"/>
          </a:xfrm>
        </p:grpSpPr>
        <p:sp>
          <p:nvSpPr>
            <p:cNvPr id="12" name="TextBox 11"/>
            <p:cNvSpPr txBox="1"/>
            <p:nvPr/>
          </p:nvSpPr>
          <p:spPr>
            <a:xfrm>
              <a:off x="1886986" y="1042884"/>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dirty="0">
                  <a:solidFill>
                    <a:schemeClr val="accent3">
                      <a:lumMod val="40000"/>
                      <a:lumOff val="60000"/>
                    </a:schemeClr>
                  </a:solidFill>
                </a:rPr>
                <a:t>相关影视与书籍</a:t>
              </a:r>
            </a:p>
          </p:txBody>
        </p:sp>
        <p:sp>
          <p:nvSpPr>
            <p:cNvPr id="13" name="Freeform 4"/>
            <p:cNvSpPr>
              <a:spLocks/>
            </p:cNvSpPr>
            <p:nvPr/>
          </p:nvSpPr>
          <p:spPr bwMode="auto">
            <a:xfrm>
              <a:off x="1647949" y="1122436"/>
              <a:ext cx="297016" cy="302607"/>
            </a:xfrm>
            <a:custGeom>
              <a:avLst/>
              <a:gdLst>
                <a:gd name="T0" fmla="*/ 9973 w 16150"/>
                <a:gd name="T1" fmla="*/ 259 h 16454"/>
                <a:gd name="T2" fmla="*/ 12122 w 16150"/>
                <a:gd name="T3" fmla="*/ 1134 h 16454"/>
                <a:gd name="T4" fmla="*/ 13846 w 16150"/>
                <a:gd name="T5" fmla="*/ 2500 h 16454"/>
                <a:gd name="T6" fmla="*/ 15112 w 16150"/>
                <a:gd name="T7" fmla="*/ 4233 h 16454"/>
                <a:gd name="T8" fmla="*/ 15891 w 16150"/>
                <a:gd name="T9" fmla="*/ 6210 h 16454"/>
                <a:gd name="T10" fmla="*/ 16149 w 16150"/>
                <a:gd name="T11" fmla="*/ 8306 h 16454"/>
                <a:gd name="T12" fmla="*/ 15854 w 16150"/>
                <a:gd name="T13" fmla="*/ 10398 h 16454"/>
                <a:gd name="T14" fmla="*/ 14975 w 16150"/>
                <a:gd name="T15" fmla="*/ 12361 h 16454"/>
                <a:gd name="T16" fmla="*/ 12685 w 16150"/>
                <a:gd name="T17" fmla="*/ 14869 h 16454"/>
                <a:gd name="T18" fmla="*/ 11449 w 16150"/>
                <a:gd name="T19" fmla="*/ 15540 h 16454"/>
                <a:gd name="T20" fmla="*/ 10200 w 16150"/>
                <a:gd name="T21" fmla="*/ 16017 h 16454"/>
                <a:gd name="T22" fmla="*/ 8943 w 16150"/>
                <a:gd name="T23" fmla="*/ 16295 h 16454"/>
                <a:gd name="T24" fmla="*/ 7684 w 16150"/>
                <a:gd name="T25" fmla="*/ 16373 h 16454"/>
                <a:gd name="T26" fmla="*/ 6427 w 16150"/>
                <a:gd name="T27" fmla="*/ 16246 h 16454"/>
                <a:gd name="T28" fmla="*/ 5176 w 16150"/>
                <a:gd name="T29" fmla="*/ 15912 h 16454"/>
                <a:gd name="T30" fmla="*/ 3938 w 16150"/>
                <a:gd name="T31" fmla="*/ 15367 h 16454"/>
                <a:gd name="T32" fmla="*/ 2716 w 16150"/>
                <a:gd name="T33" fmla="*/ 14608 h 16454"/>
                <a:gd name="T34" fmla="*/ 2511 w 16150"/>
                <a:gd name="T35" fmla="*/ 15185 h 16454"/>
                <a:gd name="T36" fmla="*/ 2434 w 16150"/>
                <a:gd name="T37" fmla="*/ 15605 h 16454"/>
                <a:gd name="T38" fmla="*/ 2255 w 16150"/>
                <a:gd name="T39" fmla="*/ 15955 h 16454"/>
                <a:gd name="T40" fmla="*/ 1990 w 16150"/>
                <a:gd name="T41" fmla="*/ 16223 h 16454"/>
                <a:gd name="T42" fmla="*/ 1660 w 16150"/>
                <a:gd name="T43" fmla="*/ 16393 h 16454"/>
                <a:gd name="T44" fmla="*/ 1284 w 16150"/>
                <a:gd name="T45" fmla="*/ 16454 h 16454"/>
                <a:gd name="T46" fmla="*/ 877 w 16150"/>
                <a:gd name="T47" fmla="*/ 16392 h 16454"/>
                <a:gd name="T48" fmla="*/ 462 w 16150"/>
                <a:gd name="T49" fmla="*/ 16196 h 16454"/>
                <a:gd name="T50" fmla="*/ 179 w 16150"/>
                <a:gd name="T51" fmla="*/ 15839 h 16454"/>
                <a:gd name="T52" fmla="*/ 36 w 16150"/>
                <a:gd name="T53" fmla="*/ 15456 h 16454"/>
                <a:gd name="T54" fmla="*/ 1 w 16150"/>
                <a:gd name="T55" fmla="*/ 15083 h 16454"/>
                <a:gd name="T56" fmla="*/ 68 w 16150"/>
                <a:gd name="T57" fmla="*/ 14734 h 16454"/>
                <a:gd name="T58" fmla="*/ 234 w 16150"/>
                <a:gd name="T59" fmla="*/ 14423 h 16454"/>
                <a:gd name="T60" fmla="*/ 493 w 16150"/>
                <a:gd name="T61" fmla="*/ 14166 h 16454"/>
                <a:gd name="T62" fmla="*/ 840 w 16150"/>
                <a:gd name="T63" fmla="*/ 13979 h 16454"/>
                <a:gd name="T64" fmla="*/ 1273 w 16150"/>
                <a:gd name="T65" fmla="*/ 13874 h 16454"/>
                <a:gd name="T66" fmla="*/ 1729 w 16150"/>
                <a:gd name="T67" fmla="*/ 11158 h 16454"/>
                <a:gd name="T68" fmla="*/ 2659 w 16150"/>
                <a:gd name="T69" fmla="*/ 11937 h 16454"/>
                <a:gd name="T70" fmla="*/ 3659 w 16150"/>
                <a:gd name="T71" fmla="*/ 12592 h 16454"/>
                <a:gd name="T72" fmla="*/ 4718 w 16150"/>
                <a:gd name="T73" fmla="*/ 13103 h 16454"/>
                <a:gd name="T74" fmla="*/ 5826 w 16150"/>
                <a:gd name="T75" fmla="*/ 13448 h 16454"/>
                <a:gd name="T76" fmla="*/ 6972 w 16150"/>
                <a:gd name="T77" fmla="*/ 13610 h 16454"/>
                <a:gd name="T78" fmla="*/ 8146 w 16150"/>
                <a:gd name="T79" fmla="*/ 13566 h 16454"/>
                <a:gd name="T80" fmla="*/ 9336 w 16150"/>
                <a:gd name="T81" fmla="*/ 13300 h 16454"/>
                <a:gd name="T82" fmla="*/ 10534 w 16150"/>
                <a:gd name="T83" fmla="*/ 12789 h 16454"/>
                <a:gd name="T84" fmla="*/ 5464 w 16150"/>
                <a:gd name="T85" fmla="*/ 2566 h 16454"/>
                <a:gd name="T86" fmla="*/ 5827 w 16150"/>
                <a:gd name="T87" fmla="*/ 2638 h 16454"/>
                <a:gd name="T88" fmla="*/ 6178 w 16150"/>
                <a:gd name="T89" fmla="*/ 2674 h 16454"/>
                <a:gd name="T90" fmla="*/ 6518 w 16150"/>
                <a:gd name="T91" fmla="*/ 2671 h 16454"/>
                <a:gd name="T92" fmla="*/ 6843 w 16150"/>
                <a:gd name="T93" fmla="*/ 2626 h 16454"/>
                <a:gd name="T94" fmla="*/ 7155 w 16150"/>
                <a:gd name="T95" fmla="*/ 2539 h 16454"/>
                <a:gd name="T96" fmla="*/ 7454 w 16150"/>
                <a:gd name="T97" fmla="*/ 2406 h 16454"/>
                <a:gd name="T98" fmla="*/ 7738 w 16150"/>
                <a:gd name="T99" fmla="*/ 2226 h 16454"/>
                <a:gd name="T100" fmla="*/ 8006 w 16150"/>
                <a:gd name="T101" fmla="*/ 1998 h 16454"/>
                <a:gd name="T102" fmla="*/ 12823 w 16150"/>
                <a:gd name="T103" fmla="*/ 10533 h 16454"/>
                <a:gd name="T104" fmla="*/ 13267 w 16150"/>
                <a:gd name="T105" fmla="*/ 9153 h 16454"/>
                <a:gd name="T106" fmla="*/ 13370 w 16150"/>
                <a:gd name="T107" fmla="*/ 7627 h 16454"/>
                <a:gd name="T108" fmla="*/ 13146 w 16150"/>
                <a:gd name="T109" fmla="*/ 6035 h 16454"/>
                <a:gd name="T110" fmla="*/ 12612 w 16150"/>
                <a:gd name="T111" fmla="*/ 4454 h 16454"/>
                <a:gd name="T112" fmla="*/ 11782 w 16150"/>
                <a:gd name="T113" fmla="*/ 2966 h 16454"/>
                <a:gd name="T114" fmla="*/ 10672 w 16150"/>
                <a:gd name="T115" fmla="*/ 1650 h 16454"/>
                <a:gd name="T116" fmla="*/ 9297 w 16150"/>
                <a:gd name="T117" fmla="*/ 585 h 1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50" h="16454">
                  <a:moveTo>
                    <a:pt x="8101" y="0"/>
                  </a:moveTo>
                  <a:lnTo>
                    <a:pt x="8749" y="44"/>
                  </a:lnTo>
                  <a:lnTo>
                    <a:pt x="9372" y="132"/>
                  </a:lnTo>
                  <a:lnTo>
                    <a:pt x="9973" y="259"/>
                  </a:lnTo>
                  <a:lnTo>
                    <a:pt x="10548" y="425"/>
                  </a:lnTo>
                  <a:lnTo>
                    <a:pt x="11098" y="627"/>
                  </a:lnTo>
                  <a:lnTo>
                    <a:pt x="11623" y="864"/>
                  </a:lnTo>
                  <a:lnTo>
                    <a:pt x="12122" y="1134"/>
                  </a:lnTo>
                  <a:lnTo>
                    <a:pt x="12594" y="1434"/>
                  </a:lnTo>
                  <a:lnTo>
                    <a:pt x="13038" y="1764"/>
                  </a:lnTo>
                  <a:lnTo>
                    <a:pt x="13456" y="2119"/>
                  </a:lnTo>
                  <a:lnTo>
                    <a:pt x="13846" y="2500"/>
                  </a:lnTo>
                  <a:lnTo>
                    <a:pt x="14206" y="2903"/>
                  </a:lnTo>
                  <a:lnTo>
                    <a:pt x="14538" y="3329"/>
                  </a:lnTo>
                  <a:lnTo>
                    <a:pt x="14841" y="3772"/>
                  </a:lnTo>
                  <a:lnTo>
                    <a:pt x="15112" y="4233"/>
                  </a:lnTo>
                  <a:lnTo>
                    <a:pt x="15354" y="4710"/>
                  </a:lnTo>
                  <a:lnTo>
                    <a:pt x="15565" y="5199"/>
                  </a:lnTo>
                  <a:lnTo>
                    <a:pt x="15744" y="5700"/>
                  </a:lnTo>
                  <a:lnTo>
                    <a:pt x="15891" y="6210"/>
                  </a:lnTo>
                  <a:lnTo>
                    <a:pt x="16005" y="6728"/>
                  </a:lnTo>
                  <a:lnTo>
                    <a:pt x="16087" y="7251"/>
                  </a:lnTo>
                  <a:lnTo>
                    <a:pt x="16135" y="7778"/>
                  </a:lnTo>
                  <a:lnTo>
                    <a:pt x="16149" y="8306"/>
                  </a:lnTo>
                  <a:lnTo>
                    <a:pt x="16128" y="8835"/>
                  </a:lnTo>
                  <a:lnTo>
                    <a:pt x="16073" y="9360"/>
                  </a:lnTo>
                  <a:lnTo>
                    <a:pt x="15981" y="9883"/>
                  </a:lnTo>
                  <a:lnTo>
                    <a:pt x="15854" y="10398"/>
                  </a:lnTo>
                  <a:lnTo>
                    <a:pt x="15690" y="10906"/>
                  </a:lnTo>
                  <a:lnTo>
                    <a:pt x="15490" y="11404"/>
                  </a:lnTo>
                  <a:lnTo>
                    <a:pt x="15252" y="11889"/>
                  </a:lnTo>
                  <a:lnTo>
                    <a:pt x="14975" y="12361"/>
                  </a:lnTo>
                  <a:lnTo>
                    <a:pt x="14660" y="12818"/>
                  </a:lnTo>
                  <a:lnTo>
                    <a:pt x="16150" y="14235"/>
                  </a:lnTo>
                  <a:lnTo>
                    <a:pt x="14152" y="16318"/>
                  </a:lnTo>
                  <a:lnTo>
                    <a:pt x="12685" y="14869"/>
                  </a:lnTo>
                  <a:lnTo>
                    <a:pt x="12378" y="15055"/>
                  </a:lnTo>
                  <a:lnTo>
                    <a:pt x="12069" y="15229"/>
                  </a:lnTo>
                  <a:lnTo>
                    <a:pt x="11760" y="15391"/>
                  </a:lnTo>
                  <a:lnTo>
                    <a:pt x="11449" y="15540"/>
                  </a:lnTo>
                  <a:lnTo>
                    <a:pt x="11137" y="15678"/>
                  </a:lnTo>
                  <a:lnTo>
                    <a:pt x="10826" y="15803"/>
                  </a:lnTo>
                  <a:lnTo>
                    <a:pt x="10513" y="15916"/>
                  </a:lnTo>
                  <a:lnTo>
                    <a:pt x="10200" y="16017"/>
                  </a:lnTo>
                  <a:lnTo>
                    <a:pt x="9886" y="16104"/>
                  </a:lnTo>
                  <a:lnTo>
                    <a:pt x="9573" y="16180"/>
                  </a:lnTo>
                  <a:lnTo>
                    <a:pt x="9258" y="16244"/>
                  </a:lnTo>
                  <a:lnTo>
                    <a:pt x="8943" y="16295"/>
                  </a:lnTo>
                  <a:lnTo>
                    <a:pt x="8628" y="16334"/>
                  </a:lnTo>
                  <a:lnTo>
                    <a:pt x="8314" y="16359"/>
                  </a:lnTo>
                  <a:lnTo>
                    <a:pt x="7999" y="16372"/>
                  </a:lnTo>
                  <a:lnTo>
                    <a:pt x="7684" y="16373"/>
                  </a:lnTo>
                  <a:lnTo>
                    <a:pt x="7369" y="16360"/>
                  </a:lnTo>
                  <a:lnTo>
                    <a:pt x="7056" y="16335"/>
                  </a:lnTo>
                  <a:lnTo>
                    <a:pt x="6741" y="16297"/>
                  </a:lnTo>
                  <a:lnTo>
                    <a:pt x="6427" y="16246"/>
                  </a:lnTo>
                  <a:lnTo>
                    <a:pt x="6113" y="16181"/>
                  </a:lnTo>
                  <a:lnTo>
                    <a:pt x="5801" y="16104"/>
                  </a:lnTo>
                  <a:lnTo>
                    <a:pt x="5488" y="16015"/>
                  </a:lnTo>
                  <a:lnTo>
                    <a:pt x="5176" y="15912"/>
                  </a:lnTo>
                  <a:lnTo>
                    <a:pt x="4866" y="15795"/>
                  </a:lnTo>
                  <a:lnTo>
                    <a:pt x="4556" y="15665"/>
                  </a:lnTo>
                  <a:lnTo>
                    <a:pt x="4246" y="15523"/>
                  </a:lnTo>
                  <a:lnTo>
                    <a:pt x="3938" y="15367"/>
                  </a:lnTo>
                  <a:lnTo>
                    <a:pt x="3631" y="15197"/>
                  </a:lnTo>
                  <a:lnTo>
                    <a:pt x="3325" y="15014"/>
                  </a:lnTo>
                  <a:lnTo>
                    <a:pt x="3019" y="14818"/>
                  </a:lnTo>
                  <a:lnTo>
                    <a:pt x="2716" y="14608"/>
                  </a:lnTo>
                  <a:lnTo>
                    <a:pt x="2488" y="14831"/>
                  </a:lnTo>
                  <a:lnTo>
                    <a:pt x="2504" y="14953"/>
                  </a:lnTo>
                  <a:lnTo>
                    <a:pt x="2511" y="15070"/>
                  </a:lnTo>
                  <a:lnTo>
                    <a:pt x="2511" y="15185"/>
                  </a:lnTo>
                  <a:lnTo>
                    <a:pt x="2502" y="15296"/>
                  </a:lnTo>
                  <a:lnTo>
                    <a:pt x="2486" y="15403"/>
                  </a:lnTo>
                  <a:lnTo>
                    <a:pt x="2464" y="15506"/>
                  </a:lnTo>
                  <a:lnTo>
                    <a:pt x="2434" y="15605"/>
                  </a:lnTo>
                  <a:lnTo>
                    <a:pt x="2399" y="15699"/>
                  </a:lnTo>
                  <a:lnTo>
                    <a:pt x="2357" y="15790"/>
                  </a:lnTo>
                  <a:lnTo>
                    <a:pt x="2308" y="15875"/>
                  </a:lnTo>
                  <a:lnTo>
                    <a:pt x="2255" y="15955"/>
                  </a:lnTo>
                  <a:lnTo>
                    <a:pt x="2196" y="16030"/>
                  </a:lnTo>
                  <a:lnTo>
                    <a:pt x="2132" y="16100"/>
                  </a:lnTo>
                  <a:lnTo>
                    <a:pt x="2063" y="16164"/>
                  </a:lnTo>
                  <a:lnTo>
                    <a:pt x="1990" y="16223"/>
                  </a:lnTo>
                  <a:lnTo>
                    <a:pt x="1913" y="16274"/>
                  </a:lnTo>
                  <a:lnTo>
                    <a:pt x="1833" y="16320"/>
                  </a:lnTo>
                  <a:lnTo>
                    <a:pt x="1749" y="16360"/>
                  </a:lnTo>
                  <a:lnTo>
                    <a:pt x="1660" y="16393"/>
                  </a:lnTo>
                  <a:lnTo>
                    <a:pt x="1570" y="16419"/>
                  </a:lnTo>
                  <a:lnTo>
                    <a:pt x="1477" y="16438"/>
                  </a:lnTo>
                  <a:lnTo>
                    <a:pt x="1381" y="16450"/>
                  </a:lnTo>
                  <a:lnTo>
                    <a:pt x="1284" y="16454"/>
                  </a:lnTo>
                  <a:lnTo>
                    <a:pt x="1184" y="16451"/>
                  </a:lnTo>
                  <a:lnTo>
                    <a:pt x="1083" y="16440"/>
                  </a:lnTo>
                  <a:lnTo>
                    <a:pt x="980" y="16420"/>
                  </a:lnTo>
                  <a:lnTo>
                    <a:pt x="877" y="16392"/>
                  </a:lnTo>
                  <a:lnTo>
                    <a:pt x="774" y="16356"/>
                  </a:lnTo>
                  <a:lnTo>
                    <a:pt x="670" y="16312"/>
                  </a:lnTo>
                  <a:lnTo>
                    <a:pt x="566" y="16259"/>
                  </a:lnTo>
                  <a:lnTo>
                    <a:pt x="462" y="16196"/>
                  </a:lnTo>
                  <a:lnTo>
                    <a:pt x="358" y="16124"/>
                  </a:lnTo>
                  <a:lnTo>
                    <a:pt x="291" y="16029"/>
                  </a:lnTo>
                  <a:lnTo>
                    <a:pt x="231" y="15935"/>
                  </a:lnTo>
                  <a:lnTo>
                    <a:pt x="179" y="15839"/>
                  </a:lnTo>
                  <a:lnTo>
                    <a:pt x="133" y="15743"/>
                  </a:lnTo>
                  <a:lnTo>
                    <a:pt x="94" y="15648"/>
                  </a:lnTo>
                  <a:lnTo>
                    <a:pt x="62" y="15552"/>
                  </a:lnTo>
                  <a:lnTo>
                    <a:pt x="36" y="15456"/>
                  </a:lnTo>
                  <a:lnTo>
                    <a:pt x="17" y="15362"/>
                  </a:lnTo>
                  <a:lnTo>
                    <a:pt x="5" y="15267"/>
                  </a:lnTo>
                  <a:lnTo>
                    <a:pt x="0" y="15175"/>
                  </a:lnTo>
                  <a:lnTo>
                    <a:pt x="1" y="15083"/>
                  </a:lnTo>
                  <a:lnTo>
                    <a:pt x="8" y="14993"/>
                  </a:lnTo>
                  <a:lnTo>
                    <a:pt x="22" y="14904"/>
                  </a:lnTo>
                  <a:lnTo>
                    <a:pt x="42" y="14818"/>
                  </a:lnTo>
                  <a:lnTo>
                    <a:pt x="68" y="14734"/>
                  </a:lnTo>
                  <a:lnTo>
                    <a:pt x="101" y="14651"/>
                  </a:lnTo>
                  <a:lnTo>
                    <a:pt x="139" y="14572"/>
                  </a:lnTo>
                  <a:lnTo>
                    <a:pt x="183" y="14496"/>
                  </a:lnTo>
                  <a:lnTo>
                    <a:pt x="234" y="14423"/>
                  </a:lnTo>
                  <a:lnTo>
                    <a:pt x="290" y="14353"/>
                  </a:lnTo>
                  <a:lnTo>
                    <a:pt x="352" y="14287"/>
                  </a:lnTo>
                  <a:lnTo>
                    <a:pt x="420" y="14224"/>
                  </a:lnTo>
                  <a:lnTo>
                    <a:pt x="493" y="14166"/>
                  </a:lnTo>
                  <a:lnTo>
                    <a:pt x="572" y="14112"/>
                  </a:lnTo>
                  <a:lnTo>
                    <a:pt x="656" y="14063"/>
                  </a:lnTo>
                  <a:lnTo>
                    <a:pt x="746" y="14018"/>
                  </a:lnTo>
                  <a:lnTo>
                    <a:pt x="840" y="13979"/>
                  </a:lnTo>
                  <a:lnTo>
                    <a:pt x="941" y="13944"/>
                  </a:lnTo>
                  <a:lnTo>
                    <a:pt x="1046" y="13915"/>
                  </a:lnTo>
                  <a:lnTo>
                    <a:pt x="1157" y="13891"/>
                  </a:lnTo>
                  <a:lnTo>
                    <a:pt x="1273" y="13874"/>
                  </a:lnTo>
                  <a:lnTo>
                    <a:pt x="1394" y="13864"/>
                  </a:lnTo>
                  <a:lnTo>
                    <a:pt x="1555" y="13724"/>
                  </a:lnTo>
                  <a:lnTo>
                    <a:pt x="493" y="12429"/>
                  </a:lnTo>
                  <a:lnTo>
                    <a:pt x="1729" y="11158"/>
                  </a:lnTo>
                  <a:lnTo>
                    <a:pt x="1954" y="11364"/>
                  </a:lnTo>
                  <a:lnTo>
                    <a:pt x="2185" y="11562"/>
                  </a:lnTo>
                  <a:lnTo>
                    <a:pt x="2419" y="11753"/>
                  </a:lnTo>
                  <a:lnTo>
                    <a:pt x="2659" y="11937"/>
                  </a:lnTo>
                  <a:lnTo>
                    <a:pt x="2903" y="12113"/>
                  </a:lnTo>
                  <a:lnTo>
                    <a:pt x="3152" y="12282"/>
                  </a:lnTo>
                  <a:lnTo>
                    <a:pt x="3404" y="12441"/>
                  </a:lnTo>
                  <a:lnTo>
                    <a:pt x="3659" y="12592"/>
                  </a:lnTo>
                  <a:lnTo>
                    <a:pt x="3919" y="12734"/>
                  </a:lnTo>
                  <a:lnTo>
                    <a:pt x="4183" y="12867"/>
                  </a:lnTo>
                  <a:lnTo>
                    <a:pt x="4449" y="12989"/>
                  </a:lnTo>
                  <a:lnTo>
                    <a:pt x="4718" y="13103"/>
                  </a:lnTo>
                  <a:lnTo>
                    <a:pt x="4991" y="13205"/>
                  </a:lnTo>
                  <a:lnTo>
                    <a:pt x="5267" y="13297"/>
                  </a:lnTo>
                  <a:lnTo>
                    <a:pt x="5546" y="13378"/>
                  </a:lnTo>
                  <a:lnTo>
                    <a:pt x="5826" y="13448"/>
                  </a:lnTo>
                  <a:lnTo>
                    <a:pt x="6110" y="13507"/>
                  </a:lnTo>
                  <a:lnTo>
                    <a:pt x="6395" y="13553"/>
                  </a:lnTo>
                  <a:lnTo>
                    <a:pt x="6683" y="13588"/>
                  </a:lnTo>
                  <a:lnTo>
                    <a:pt x="6972" y="13610"/>
                  </a:lnTo>
                  <a:lnTo>
                    <a:pt x="7263" y="13619"/>
                  </a:lnTo>
                  <a:lnTo>
                    <a:pt x="7557" y="13615"/>
                  </a:lnTo>
                  <a:lnTo>
                    <a:pt x="7851" y="13598"/>
                  </a:lnTo>
                  <a:lnTo>
                    <a:pt x="8146" y="13566"/>
                  </a:lnTo>
                  <a:lnTo>
                    <a:pt x="8442" y="13522"/>
                  </a:lnTo>
                  <a:lnTo>
                    <a:pt x="8740" y="13462"/>
                  </a:lnTo>
                  <a:lnTo>
                    <a:pt x="9038" y="13388"/>
                  </a:lnTo>
                  <a:lnTo>
                    <a:pt x="9336" y="13300"/>
                  </a:lnTo>
                  <a:lnTo>
                    <a:pt x="9635" y="13196"/>
                  </a:lnTo>
                  <a:lnTo>
                    <a:pt x="9935" y="13076"/>
                  </a:lnTo>
                  <a:lnTo>
                    <a:pt x="10234" y="12941"/>
                  </a:lnTo>
                  <a:lnTo>
                    <a:pt x="10534" y="12789"/>
                  </a:lnTo>
                  <a:lnTo>
                    <a:pt x="5239" y="7664"/>
                  </a:lnTo>
                  <a:lnTo>
                    <a:pt x="3779" y="9182"/>
                  </a:lnTo>
                  <a:lnTo>
                    <a:pt x="1430" y="6830"/>
                  </a:lnTo>
                  <a:lnTo>
                    <a:pt x="5464" y="2566"/>
                  </a:lnTo>
                  <a:lnTo>
                    <a:pt x="5556" y="2587"/>
                  </a:lnTo>
                  <a:lnTo>
                    <a:pt x="5647" y="2606"/>
                  </a:lnTo>
                  <a:lnTo>
                    <a:pt x="5738" y="2623"/>
                  </a:lnTo>
                  <a:lnTo>
                    <a:pt x="5827" y="2638"/>
                  </a:lnTo>
                  <a:lnTo>
                    <a:pt x="5916" y="2651"/>
                  </a:lnTo>
                  <a:lnTo>
                    <a:pt x="6004" y="2660"/>
                  </a:lnTo>
                  <a:lnTo>
                    <a:pt x="6092" y="2669"/>
                  </a:lnTo>
                  <a:lnTo>
                    <a:pt x="6178" y="2674"/>
                  </a:lnTo>
                  <a:lnTo>
                    <a:pt x="6265" y="2677"/>
                  </a:lnTo>
                  <a:lnTo>
                    <a:pt x="6349" y="2677"/>
                  </a:lnTo>
                  <a:lnTo>
                    <a:pt x="6433" y="2675"/>
                  </a:lnTo>
                  <a:lnTo>
                    <a:pt x="6518" y="2671"/>
                  </a:lnTo>
                  <a:lnTo>
                    <a:pt x="6600" y="2663"/>
                  </a:lnTo>
                  <a:lnTo>
                    <a:pt x="6682" y="2653"/>
                  </a:lnTo>
                  <a:lnTo>
                    <a:pt x="6762" y="2641"/>
                  </a:lnTo>
                  <a:lnTo>
                    <a:pt x="6843" y="2626"/>
                  </a:lnTo>
                  <a:lnTo>
                    <a:pt x="6923" y="2608"/>
                  </a:lnTo>
                  <a:lnTo>
                    <a:pt x="7001" y="2587"/>
                  </a:lnTo>
                  <a:lnTo>
                    <a:pt x="7079" y="2565"/>
                  </a:lnTo>
                  <a:lnTo>
                    <a:pt x="7155" y="2539"/>
                  </a:lnTo>
                  <a:lnTo>
                    <a:pt x="7231" y="2510"/>
                  </a:lnTo>
                  <a:lnTo>
                    <a:pt x="7307" y="2478"/>
                  </a:lnTo>
                  <a:lnTo>
                    <a:pt x="7381" y="2443"/>
                  </a:lnTo>
                  <a:lnTo>
                    <a:pt x="7454" y="2406"/>
                  </a:lnTo>
                  <a:lnTo>
                    <a:pt x="7527" y="2365"/>
                  </a:lnTo>
                  <a:lnTo>
                    <a:pt x="7598" y="2322"/>
                  </a:lnTo>
                  <a:lnTo>
                    <a:pt x="7669" y="2276"/>
                  </a:lnTo>
                  <a:lnTo>
                    <a:pt x="7738" y="2226"/>
                  </a:lnTo>
                  <a:lnTo>
                    <a:pt x="7807" y="2174"/>
                  </a:lnTo>
                  <a:lnTo>
                    <a:pt x="7874" y="2118"/>
                  </a:lnTo>
                  <a:lnTo>
                    <a:pt x="7940" y="2060"/>
                  </a:lnTo>
                  <a:lnTo>
                    <a:pt x="8006" y="1998"/>
                  </a:lnTo>
                  <a:lnTo>
                    <a:pt x="9283" y="3305"/>
                  </a:lnTo>
                  <a:lnTo>
                    <a:pt x="7255" y="5477"/>
                  </a:lnTo>
                  <a:lnTo>
                    <a:pt x="12658" y="10844"/>
                  </a:lnTo>
                  <a:lnTo>
                    <a:pt x="12823" y="10533"/>
                  </a:lnTo>
                  <a:lnTo>
                    <a:pt x="12967" y="10206"/>
                  </a:lnTo>
                  <a:lnTo>
                    <a:pt x="13089" y="9866"/>
                  </a:lnTo>
                  <a:lnTo>
                    <a:pt x="13188" y="9515"/>
                  </a:lnTo>
                  <a:lnTo>
                    <a:pt x="13267" y="9153"/>
                  </a:lnTo>
                  <a:lnTo>
                    <a:pt x="13324" y="8782"/>
                  </a:lnTo>
                  <a:lnTo>
                    <a:pt x="13360" y="8404"/>
                  </a:lnTo>
                  <a:lnTo>
                    <a:pt x="13376" y="8018"/>
                  </a:lnTo>
                  <a:lnTo>
                    <a:pt x="13370" y="7627"/>
                  </a:lnTo>
                  <a:lnTo>
                    <a:pt x="13344" y="7233"/>
                  </a:lnTo>
                  <a:lnTo>
                    <a:pt x="13298" y="6835"/>
                  </a:lnTo>
                  <a:lnTo>
                    <a:pt x="13232" y="6435"/>
                  </a:lnTo>
                  <a:lnTo>
                    <a:pt x="13146" y="6035"/>
                  </a:lnTo>
                  <a:lnTo>
                    <a:pt x="13041" y="5635"/>
                  </a:lnTo>
                  <a:lnTo>
                    <a:pt x="12917" y="5238"/>
                  </a:lnTo>
                  <a:lnTo>
                    <a:pt x="12774" y="4844"/>
                  </a:lnTo>
                  <a:lnTo>
                    <a:pt x="12612" y="4454"/>
                  </a:lnTo>
                  <a:lnTo>
                    <a:pt x="12431" y="4070"/>
                  </a:lnTo>
                  <a:lnTo>
                    <a:pt x="12233" y="3694"/>
                  </a:lnTo>
                  <a:lnTo>
                    <a:pt x="12017" y="3325"/>
                  </a:lnTo>
                  <a:lnTo>
                    <a:pt x="11782" y="2966"/>
                  </a:lnTo>
                  <a:lnTo>
                    <a:pt x="11530" y="2618"/>
                  </a:lnTo>
                  <a:lnTo>
                    <a:pt x="11261" y="2282"/>
                  </a:lnTo>
                  <a:lnTo>
                    <a:pt x="10975" y="1958"/>
                  </a:lnTo>
                  <a:lnTo>
                    <a:pt x="10672" y="1650"/>
                  </a:lnTo>
                  <a:lnTo>
                    <a:pt x="10352" y="1357"/>
                  </a:lnTo>
                  <a:lnTo>
                    <a:pt x="10017" y="1081"/>
                  </a:lnTo>
                  <a:lnTo>
                    <a:pt x="9665" y="824"/>
                  </a:lnTo>
                  <a:lnTo>
                    <a:pt x="9297" y="585"/>
                  </a:lnTo>
                  <a:lnTo>
                    <a:pt x="8913" y="368"/>
                  </a:lnTo>
                  <a:lnTo>
                    <a:pt x="8515" y="173"/>
                  </a:lnTo>
                  <a:lnTo>
                    <a:pt x="8101"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2050" name="Picture 2">
            <a:extLst>
              <a:ext uri="{FF2B5EF4-FFF2-40B4-BE49-F238E27FC236}">
                <a16:creationId xmlns:a16="http://schemas.microsoft.com/office/drawing/2014/main" id="{23C44069-C852-4D83-B153-7ACE89C2BF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674730"/>
            <a:ext cx="1244290" cy="153698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1CE87A0-6EEF-45C6-B2B9-14E0C6A87515}"/>
              </a:ext>
            </a:extLst>
          </p:cNvPr>
          <p:cNvSpPr txBox="1"/>
          <p:nvPr/>
        </p:nvSpPr>
        <p:spPr>
          <a:xfrm>
            <a:off x="2881157" y="1948890"/>
            <a:ext cx="1224136" cy="253916"/>
          </a:xfrm>
          <a:prstGeom prst="rect">
            <a:avLst/>
          </a:prstGeom>
          <a:noFill/>
        </p:spPr>
        <p:txBody>
          <a:bodyPr wrap="square" rtlCol="0">
            <a:spAutoFit/>
          </a:bodyPr>
          <a:lstStyle/>
          <a:p>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我在朝鲜战场</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2" name="Picture 4">
            <a:extLst>
              <a:ext uri="{FF2B5EF4-FFF2-40B4-BE49-F238E27FC236}">
                <a16:creationId xmlns:a16="http://schemas.microsoft.com/office/drawing/2014/main" id="{87D193B1-DC65-4228-AB6C-ABD9502445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0776" y="725061"/>
            <a:ext cx="1101989" cy="1576355"/>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92AA01F4-C4D8-4C8A-99D9-C7021A44C416}"/>
              </a:ext>
            </a:extLst>
          </p:cNvPr>
          <p:cNvSpPr txBox="1"/>
          <p:nvPr/>
        </p:nvSpPr>
        <p:spPr>
          <a:xfrm>
            <a:off x="6892107" y="1932591"/>
            <a:ext cx="1224136" cy="253916"/>
          </a:xfrm>
          <a:prstGeom prst="rect">
            <a:avLst/>
          </a:prstGeom>
          <a:noFill/>
        </p:spPr>
        <p:txBody>
          <a:bodyPr wrap="square" rtlCol="0">
            <a:spAutoFit/>
          </a:bodyPr>
          <a:lstStyle/>
          <a:p>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焦裕禄</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53D0C2E-3824-40F3-ACB7-88A77E874392}"/>
              </a:ext>
            </a:extLst>
          </p:cNvPr>
          <p:cNvPicPr>
            <a:picLocks noChangeAspect="1"/>
          </p:cNvPicPr>
          <p:nvPr/>
        </p:nvPicPr>
        <p:blipFill>
          <a:blip r:embed="rId6"/>
          <a:stretch>
            <a:fillRect/>
          </a:stretch>
        </p:blipFill>
        <p:spPr>
          <a:xfrm>
            <a:off x="1611308" y="2486601"/>
            <a:ext cx="1207250" cy="1688855"/>
          </a:xfrm>
          <a:prstGeom prst="rect">
            <a:avLst/>
          </a:prstGeom>
        </p:spPr>
      </p:pic>
      <p:sp>
        <p:nvSpPr>
          <p:cNvPr id="25" name="文本框 24">
            <a:extLst>
              <a:ext uri="{FF2B5EF4-FFF2-40B4-BE49-F238E27FC236}">
                <a16:creationId xmlns:a16="http://schemas.microsoft.com/office/drawing/2014/main" id="{61844E41-6BA7-4A86-918F-2BC9FE3D07E7}"/>
              </a:ext>
            </a:extLst>
          </p:cNvPr>
          <p:cNvSpPr txBox="1"/>
          <p:nvPr/>
        </p:nvSpPr>
        <p:spPr>
          <a:xfrm>
            <a:off x="2818557" y="3723878"/>
            <a:ext cx="1286735" cy="253916"/>
          </a:xfrm>
          <a:prstGeom prst="rect">
            <a:avLst/>
          </a:prstGeom>
          <a:noFill/>
        </p:spPr>
        <p:txBody>
          <a:bodyPr wrap="square" rtlCol="0">
            <a:spAutoFit/>
          </a:bodyPr>
          <a:lstStyle/>
          <a:p>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人间奇迹塞罕坝</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FA3AF81C-C1ED-4199-B617-4D404C0ABE48}"/>
              </a:ext>
            </a:extLst>
          </p:cNvPr>
          <p:cNvPicPr>
            <a:picLocks noChangeAspect="1"/>
          </p:cNvPicPr>
          <p:nvPr/>
        </p:nvPicPr>
        <p:blipFill>
          <a:blip r:embed="rId7"/>
          <a:stretch>
            <a:fillRect/>
          </a:stretch>
        </p:blipFill>
        <p:spPr>
          <a:xfrm>
            <a:off x="5602197" y="2493459"/>
            <a:ext cx="1199146" cy="1597317"/>
          </a:xfrm>
          <a:prstGeom prst="rect">
            <a:avLst/>
          </a:prstGeom>
        </p:spPr>
      </p:pic>
      <p:sp>
        <p:nvSpPr>
          <p:cNvPr id="28" name="文本框 27">
            <a:extLst>
              <a:ext uri="{FF2B5EF4-FFF2-40B4-BE49-F238E27FC236}">
                <a16:creationId xmlns:a16="http://schemas.microsoft.com/office/drawing/2014/main" id="{D03EE195-269F-46F7-B9D8-3FE109C9C000}"/>
              </a:ext>
            </a:extLst>
          </p:cNvPr>
          <p:cNvSpPr txBox="1"/>
          <p:nvPr/>
        </p:nvSpPr>
        <p:spPr>
          <a:xfrm>
            <a:off x="6802808" y="3723878"/>
            <a:ext cx="1286735" cy="253916"/>
          </a:xfrm>
          <a:prstGeom prst="rect">
            <a:avLst/>
          </a:prstGeom>
          <a:noFill/>
        </p:spPr>
        <p:txBody>
          <a:bodyPr wrap="square" rtlCol="0">
            <a:spAutoFit/>
          </a:bodyPr>
          <a:lstStyle/>
          <a:p>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红旗渠精神读本</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9644441"/>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6" name="Text Placeholder 12"/>
          <p:cNvSpPr txBox="1">
            <a:spLocks/>
          </p:cNvSpPr>
          <p:nvPr/>
        </p:nvSpPr>
        <p:spPr>
          <a:xfrm>
            <a:off x="1700250" y="1442210"/>
            <a:ext cx="6112110" cy="1007821"/>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5500" dirty="0">
                <a:solidFill>
                  <a:srgbClr val="AE0E16"/>
                </a:solidFill>
                <a:latin typeface="李旭科书法" pitchFamily="2" charset="-122"/>
                <a:ea typeface="李旭科书法" pitchFamily="2" charset="-122"/>
              </a:rPr>
              <a:t>演示完毕谢谢观赏</a:t>
            </a:r>
            <a:endParaRPr lang="en-GB" sz="5500" dirty="0">
              <a:solidFill>
                <a:srgbClr val="AE0E16"/>
              </a:solidFill>
              <a:latin typeface="李旭科书法" pitchFamily="2" charset="-122"/>
              <a:ea typeface="李旭科书法" pitchFamily="2" charset="-122"/>
            </a:endParaRPr>
          </a:p>
        </p:txBody>
      </p:sp>
      <p:sp>
        <p:nvSpPr>
          <p:cNvPr id="7" name="Freeform 5"/>
          <p:cNvSpPr>
            <a:spLocks/>
          </p:cNvSpPr>
          <p:nvPr/>
        </p:nvSpPr>
        <p:spPr bwMode="auto">
          <a:xfrm>
            <a:off x="4292538" y="339502"/>
            <a:ext cx="927534" cy="945901"/>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4051505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41" presetClass="entr" presetSubtype="0" fill="hold" grpId="0" nodeType="afterEffect">
                                  <p:stCondLst>
                                    <p:cond delay="0"/>
                                  </p:stCondLst>
                                  <p:iterate type="lt">
                                    <p:tmPct val="20000"/>
                                  </p:iterate>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20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20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16" dur="20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20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2000" tmFilter="0,0; .5, 1; 1, 1"/>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512370" y="1705385"/>
            <a:ext cx="4291553" cy="2086084"/>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defRPr/>
            </a:pPr>
            <a:r>
              <a:rPr kumimoji="1" lang="en-US" altLang="zh-CN" sz="1600" b="1" dirty="0">
                <a:solidFill>
                  <a:srgbClr val="FF0000"/>
                </a:solidFill>
                <a:effectLst>
                  <a:outerShdw blurRad="50800" dist="38100" dir="2700000" algn="tl" rotWithShape="0">
                    <a:prstClr val="black">
                      <a:alpha val="6000"/>
                    </a:prstClr>
                  </a:outerShdw>
                </a:effectLst>
                <a:sym typeface="Arial" panose="020B0604020202020204" pitchFamily="34" charset="0"/>
              </a:rPr>
              <a:t>1949——1952</a:t>
            </a:r>
            <a:r>
              <a:rPr kumimoji="1" lang="zh-CN" altLang="en-US" sz="1600" b="1" dirty="0">
                <a:solidFill>
                  <a:srgbClr val="FF0000"/>
                </a:solidFill>
                <a:effectLst>
                  <a:outerShdw blurRad="50800" dist="38100" dir="2700000" algn="tl" rotWithShape="0">
                    <a:prstClr val="black">
                      <a:alpha val="6000"/>
                    </a:prstClr>
                  </a:outerShdw>
                </a:effectLst>
                <a:sym typeface="Arial" panose="020B0604020202020204" pitchFamily="34" charset="0"/>
              </a:rPr>
              <a:t>年主要矛盾是人民与帝国主义、封建残余势力的矛盾，有三条独立的线索</a:t>
            </a:r>
            <a:endParaRPr kumimoji="1" lang="en-US" altLang="zh-CN" sz="1600" b="1" dirty="0">
              <a:solidFill>
                <a:srgbClr val="FF0000"/>
              </a:solidFill>
              <a:effectLst>
                <a:outerShdw blurRad="50800" dist="38100" dir="2700000" algn="tl" rotWithShape="0">
                  <a:prstClr val="black">
                    <a:alpha val="6000"/>
                  </a:prstClr>
                </a:outerShdw>
              </a:effectLst>
              <a:sym typeface="Arial" panose="020B0604020202020204" pitchFamily="34" charset="0"/>
            </a:endParaRPr>
          </a:p>
          <a:p>
            <a:pPr marL="342900" indent="-342900">
              <a:buFont typeface="+mj-lt"/>
              <a:buAutoNum type="arabicPeriod"/>
              <a:defRPr/>
            </a:pPr>
            <a:endParaRPr lang="en-US" altLang="zh-CN" kern="0" dirty="0">
              <a:solidFill>
                <a:prstClr val="black">
                  <a:lumMod val="75000"/>
                  <a:lumOff val="25000"/>
                </a:prstClr>
              </a:solidFill>
              <a:latin typeface="Arial" panose="020B0604020202020204" pitchFamily="34" charset="0"/>
              <a:sym typeface="Arial" panose="020B0604020202020204" pitchFamily="34" charset="0"/>
            </a:endParaRPr>
          </a:p>
          <a:p>
            <a:pPr marL="342900" indent="-342900">
              <a:buFont typeface="+mj-lt"/>
              <a:buAutoNum type="arabicPeriod"/>
              <a:defRPr/>
            </a:pPr>
            <a:endParaRPr lang="en-US" altLang="zh-CN" kern="0" dirty="0">
              <a:solidFill>
                <a:prstClr val="black">
                  <a:lumMod val="75000"/>
                  <a:lumOff val="25000"/>
                </a:prstClr>
              </a:solidFill>
              <a:latin typeface="Arial" panose="020B0604020202020204" pitchFamily="34" charset="0"/>
              <a:sym typeface="Arial" panose="020B0604020202020204" pitchFamily="34" charset="0"/>
            </a:endParaRPr>
          </a:p>
          <a:p>
            <a:pPr marL="342900" indent="-342900">
              <a:buFont typeface="+mj-lt"/>
              <a:buAutoNum type="arabicPeriod"/>
              <a:defRPr/>
            </a:pPr>
            <a:r>
              <a:rPr lang="zh-CN" altLang="en-US" kern="0" dirty="0">
                <a:solidFill>
                  <a:prstClr val="black">
                    <a:lumMod val="75000"/>
                    <a:lumOff val="25000"/>
                  </a:prstClr>
                </a:solidFill>
                <a:latin typeface="Arial" panose="020B0604020202020204" pitchFamily="34" charset="0"/>
                <a:sym typeface="Arial" panose="020B0604020202020204" pitchFamily="34" charset="0"/>
              </a:rPr>
              <a:t>“过渡”准备：人民政府巩固政权，恢复经济的斗争；</a:t>
            </a:r>
          </a:p>
          <a:p>
            <a:pPr marL="342900" lvl="0" indent="-342900" fontAlgn="base">
              <a:lnSpc>
                <a:spcPct val="120000"/>
              </a:lnSpc>
              <a:spcBef>
                <a:spcPct val="0"/>
              </a:spcBef>
              <a:spcAft>
                <a:spcPct val="0"/>
              </a:spcAft>
              <a:buFont typeface="+mj-lt"/>
              <a:buAutoNum type="arabicPeriod"/>
              <a:defRPr/>
            </a:pPr>
            <a:r>
              <a:rPr lang="zh-CN" altLang="en-US" kern="0" dirty="0">
                <a:solidFill>
                  <a:prstClr val="black">
                    <a:lumMod val="75000"/>
                    <a:lumOff val="25000"/>
                  </a:prstClr>
                </a:solidFill>
                <a:latin typeface="Arial" panose="020B0604020202020204" pitchFamily="34" charset="0"/>
                <a:sym typeface="Arial" panose="020B0604020202020204" pitchFamily="34" charset="0"/>
              </a:rPr>
              <a:t>彻底完成民主革命任务；</a:t>
            </a:r>
          </a:p>
          <a:p>
            <a:pPr marL="342900" lvl="0" indent="-342900" fontAlgn="base">
              <a:lnSpc>
                <a:spcPct val="120000"/>
              </a:lnSpc>
              <a:spcBef>
                <a:spcPct val="0"/>
              </a:spcBef>
              <a:spcAft>
                <a:spcPct val="0"/>
              </a:spcAft>
              <a:buFont typeface="+mj-lt"/>
              <a:buAutoNum type="arabicPeriod"/>
              <a:defRPr/>
            </a:pPr>
            <a:r>
              <a:rPr lang="zh-CN" altLang="en-US" kern="0" dirty="0">
                <a:solidFill>
                  <a:prstClr val="black">
                    <a:lumMod val="75000"/>
                    <a:lumOff val="25000"/>
                  </a:prstClr>
                </a:solidFill>
                <a:latin typeface="Arial" panose="020B0604020202020204" pitchFamily="34" charset="0"/>
                <a:sym typeface="Arial" panose="020B0604020202020204" pitchFamily="34" charset="0"/>
              </a:rPr>
              <a:t>新民主主义社会在全国的确立、完善。</a:t>
            </a:r>
          </a:p>
        </p:txBody>
      </p:sp>
      <p:sp>
        <p:nvSpPr>
          <p:cNvPr id="9" name="圆角矩形 8"/>
          <p:cNvSpPr/>
          <p:nvPr/>
        </p:nvSpPr>
        <p:spPr>
          <a:xfrm>
            <a:off x="509599" y="1142328"/>
            <a:ext cx="4291553"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04819" y="1092347"/>
            <a:ext cx="3101111"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ctr" defTabSz="1219200"/>
            <a:r>
              <a:rPr lang="zh-CN" altLang="en-US" dirty="0">
                <a:solidFill>
                  <a:schemeClr val="accent3">
                    <a:lumMod val="40000"/>
                    <a:lumOff val="60000"/>
                  </a:schemeClr>
                </a:solidFill>
                <a:sym typeface="+mn-lt"/>
              </a:rPr>
              <a:t>过渡时期</a:t>
            </a:r>
            <a:endParaRPr lang="en-US" altLang="zh-CN" dirty="0">
              <a:solidFill>
                <a:schemeClr val="accent3">
                  <a:lumMod val="40000"/>
                  <a:lumOff val="60000"/>
                </a:schemeClr>
              </a:solidFill>
              <a:sym typeface="+mn-lt"/>
            </a:endParaRPr>
          </a:p>
        </p:txBody>
      </p:sp>
      <p:pic>
        <p:nvPicPr>
          <p:cNvPr id="1026" name="Picture 2">
            <a:extLst>
              <a:ext uri="{FF2B5EF4-FFF2-40B4-BE49-F238E27FC236}">
                <a16:creationId xmlns:a16="http://schemas.microsoft.com/office/drawing/2014/main" id="{25D47B1D-8B99-400C-8A1F-810AB377A7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9675" y="1092347"/>
            <a:ext cx="3130897" cy="206769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771B9E2-F722-4213-A9F9-AAF8C162E84A}"/>
              </a:ext>
            </a:extLst>
          </p:cNvPr>
          <p:cNvSpPr txBox="1"/>
          <p:nvPr/>
        </p:nvSpPr>
        <p:spPr>
          <a:xfrm>
            <a:off x="6300192" y="3291830"/>
            <a:ext cx="1944216"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社会主义过渡时期</a:t>
            </a:r>
          </a:p>
        </p:txBody>
      </p:sp>
    </p:spTree>
    <p:extLst>
      <p:ext uri="{BB962C8B-B14F-4D97-AF65-F5344CB8AC3E}">
        <p14:creationId xmlns:p14="http://schemas.microsoft.com/office/powerpoint/2010/main" val="114452562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2342523" y="1600612"/>
            <a:ext cx="4291553" cy="1998368"/>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defRPr/>
            </a:pPr>
            <a:r>
              <a:rPr lang="zh-CN" altLang="en-US" dirty="0"/>
              <a:t>    新中国成立后，面对西方国家的军事威胁和封锁禁运、中苏关系破裂后，苏联施加的巨大压力，以及国内发生的严重自然灾害与经济困难等重重困难和严峻考验，党和国家紧紧依靠和带领人民群众，通过社会主义改造、镇压反革命、土地制度改革等一系列措施，铲除了面临的各种威胁，建立了独立的、比较完整的工业体系和国民经济体系，改变了旧中国一穷二白的落后面貌。</a:t>
            </a:r>
            <a:endParaRPr lang="zh-CN" altLang="en-US" kern="0" dirty="0">
              <a:solidFill>
                <a:prstClr val="black">
                  <a:lumMod val="75000"/>
                  <a:lumOff val="25000"/>
                </a:prstClr>
              </a:solidFill>
              <a:latin typeface="Arial" panose="020B0604020202020204" pitchFamily="34" charset="0"/>
              <a:sym typeface="Arial" panose="020B0604020202020204" pitchFamily="34" charset="0"/>
            </a:endParaRPr>
          </a:p>
        </p:txBody>
      </p:sp>
      <p:sp>
        <p:nvSpPr>
          <p:cNvPr id="9" name="圆角矩形 8"/>
          <p:cNvSpPr/>
          <p:nvPr/>
        </p:nvSpPr>
        <p:spPr>
          <a:xfrm>
            <a:off x="2339752" y="1037555"/>
            <a:ext cx="4291553" cy="36933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934972" y="987574"/>
            <a:ext cx="3293212" cy="39780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ctr" defTabSz="1219200"/>
            <a:r>
              <a:rPr lang="zh-CN" altLang="en-US" dirty="0">
                <a:solidFill>
                  <a:schemeClr val="accent3">
                    <a:lumMod val="40000"/>
                    <a:lumOff val="60000"/>
                  </a:schemeClr>
                </a:solidFill>
                <a:sym typeface="+mn-lt"/>
              </a:rPr>
              <a:t>我国社会主义建设和革命初期的困难</a:t>
            </a:r>
            <a:endParaRPr lang="en-US" altLang="zh-CN" dirty="0">
              <a:solidFill>
                <a:schemeClr val="accent3">
                  <a:lumMod val="40000"/>
                  <a:lumOff val="60000"/>
                </a:schemeClr>
              </a:solidFill>
              <a:sym typeface="+mn-lt"/>
            </a:endParaRPr>
          </a:p>
        </p:txBody>
      </p:sp>
    </p:spTree>
    <p:extLst>
      <p:ext uri="{BB962C8B-B14F-4D97-AF65-F5344CB8AC3E}">
        <p14:creationId xmlns:p14="http://schemas.microsoft.com/office/powerpoint/2010/main" val="572618235"/>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1"/>
  <p:tag name="ISPRING_PRESENTATION_TITLE" val="WWW.99PPT.COM"/>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www.99ppt.com">
  <a:themeElements>
    <a:clrScheme name="1">
      <a:dk1>
        <a:sysClr val="windowText" lastClr="000000"/>
      </a:dk1>
      <a:lt1>
        <a:sysClr val="window" lastClr="FFFFFF"/>
      </a:lt1>
      <a:dk2>
        <a:srgbClr val="646464"/>
      </a:dk2>
      <a:lt2>
        <a:srgbClr val="A5A5A5"/>
      </a:lt2>
      <a:accent1>
        <a:srgbClr val="BE309C"/>
      </a:accent1>
      <a:accent2>
        <a:srgbClr val="AE0E16"/>
      </a:accent2>
      <a:accent3>
        <a:srgbClr val="FB9E00"/>
      </a:accent3>
      <a:accent4>
        <a:srgbClr val="FFED00"/>
      </a:accent4>
      <a:accent5>
        <a:srgbClr val="A55057"/>
      </a:accent5>
      <a:accent6>
        <a:srgbClr val="6C7D7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4841</TotalTime>
  <Words>6007</Words>
  <Application>Microsoft Office PowerPoint</Application>
  <PresentationFormat>全屏显示(16:9)</PresentationFormat>
  <Paragraphs>342</Paragraphs>
  <Slides>71</Slides>
  <Notes>71</Notes>
  <HiddenSlides>0</HiddenSlides>
  <MMClips>10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71</vt:i4>
      </vt:variant>
    </vt:vector>
  </HeadingPairs>
  <TitlesOfParts>
    <vt:vector size="85" baseType="lpstr">
      <vt:lpstr>FontAwesome</vt:lpstr>
      <vt:lpstr>Gill Sans</vt:lpstr>
      <vt:lpstr>Hiragino Sans GB</vt:lpstr>
      <vt:lpstr>Lato Hairline</vt:lpstr>
      <vt:lpstr>PingFang SC</vt:lpstr>
      <vt:lpstr>李旭科书法</vt:lpstr>
      <vt:lpstr>微软雅黑</vt:lpstr>
      <vt:lpstr>Arial</vt:lpstr>
      <vt:lpstr>Calibri</vt:lpstr>
      <vt:lpstr>Lato Black</vt:lpstr>
      <vt:lpstr>Lato Light</vt:lpstr>
      <vt:lpstr>Lato Regular</vt:lpstr>
      <vt:lpstr>Wingdings</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WWW.99PPT.COM</dc:title>
  <dc:creator>WWW.99PPT.COM</dc:creator>
  <cp:lastModifiedBy>陈 家乐</cp:lastModifiedBy>
  <cp:revision>16</cp:revision>
  <dcterms:created xsi:type="dcterms:W3CDTF">2015-12-11T17:46:17Z</dcterms:created>
  <dcterms:modified xsi:type="dcterms:W3CDTF">2022-02-14T18:19:06Z</dcterms:modified>
</cp:coreProperties>
</file>